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6858000" cx="12192000"/>
  <p:notesSz cx="6858000" cy="9144000"/>
  <p:embeddedFontLst>
    <p:embeddedFont>
      <p:font typeface="Libre Franklin"/>
      <p:regular r:id="rId44"/>
      <p:bold r:id="rId45"/>
      <p:italic r:id="rId46"/>
      <p:boldItalic r:id="rId47"/>
    </p:embeddedFont>
    <p:embeddedFont>
      <p:font typeface="Franklin Gothic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CD912FD-AB8D-4EFB-8C07-0AB3FDBA66BB}">
  <a:tblStyle styleId="{CCD912FD-AB8D-4EFB-8C07-0AB3FDBA66BB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fill>
          <a:solidFill>
            <a:srgbClr val="4472C4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fill>
          <a:solidFill>
            <a:srgbClr val="4472C4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4472C4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4472C4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LibreFranklin-regular.fntdata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font" Target="fonts/LibreFranklin-italic.fntdata"/><Relationship Id="rId23" Type="http://schemas.openxmlformats.org/officeDocument/2006/relationships/slide" Target="slides/slide18.xml"/><Relationship Id="rId45" Type="http://schemas.openxmlformats.org/officeDocument/2006/relationships/font" Target="fonts/LibreFranklin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FranklinGothic-bold.fntdata"/><Relationship Id="rId25" Type="http://schemas.openxmlformats.org/officeDocument/2006/relationships/slide" Target="slides/slide20.xml"/><Relationship Id="rId47" Type="http://schemas.openxmlformats.org/officeDocument/2006/relationships/font" Target="fonts/LibreFranklin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c26b5fa293_0_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c26b5fa293_0_1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1c26b5fa293_0_1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c26b5fa293_0_1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1c26b5fa293_0_1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1c26b5fa293_0_1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c26b5fa293_0_1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1c26b5fa293_0_1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c2a14d5ddf_0_1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c2a14d5ddf_0_1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1c2a14d5ddf_0_1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c26b5fa293_0_2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c26b5fa293_0_2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1c26b5fa293_0_2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c26b5fa293_0_2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c26b5fa293_0_2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1c26b5fa293_0_2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c26b5fa293_0_2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c26b5fa293_0_2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1c26b5fa293_0_2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c2a14d5ddf_0_1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c2a14d5ddf_0_1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1c2a14d5ddf_0_1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c26b5fa293_0_3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c26b5fa293_0_3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1c26b5fa293_0_3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c2a14d5ddf_0_1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c2a14d5ddf_0_1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1c2a14d5ddf_0_1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c26b5fa293_0_3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1c26b5fa293_0_3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1c26b5fa293_0_3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c26b5fa293_0_3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c26b5fa293_0_3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1c26b5fa293_0_3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c26b5fa293_0_4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g1c26b5fa293_0_4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1c26b5fa293_0_4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c2a14d5ddf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c2a14d5ddf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1c2a14d5ddf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c26b5fa293_0_4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c26b5fa293_0_4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1c26b5fa293_0_4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c26b5fa293_0_4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c26b5fa293_0_4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1c26b5fa293_0_4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c26b5fa293_0_5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c26b5fa293_0_5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1c26b5fa293_0_5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c26b5fa293_0_5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c26b5fa293_0_5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1c26b5fa293_0_5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c2a14d62f6_3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c2a14d62f6_3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g1c2a14d62f6_3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c26b5fa293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1c26b5fa293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1c26b5fa293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c26b5fa293_0_6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g1c26b5fa293_0_6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1c26b5fa293_0_6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c26b5fa293_0_5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c26b5fa293_0_5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g1c26b5fa293_0_5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c2a14d62f6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c2a14d62f6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1c2a14d62f6_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c26b5fa293_0_5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c26b5fa293_0_5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g1c26b5fa293_0_5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c26b5fa293_0_5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c26b5fa293_0_5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g1c26b5fa293_0_5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c2a14d5ddf_0_2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c2a14d5ddf_0_2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1c2a14d5ddf_0_2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c2a14d5ddf_0_2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c2a14d5ddf_0_2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g1c2a14d5ddf_0_2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c2a14d5ddf_0_2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c2a14d5ddf_0_2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g1c2a14d5ddf_0_2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c2a14d5ddf_0_2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c2a14d5ddf_0_2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g1c2a14d5ddf_0_2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c26b5fa293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1c26b5fa293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c26b5fa293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c26b5fa293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1c26b5fa293_0_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c8abb9633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c8abb9633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1c8abb9633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c26b5fa293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c26b5fa293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1c26b5fa293_0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bg>
      <p:bgPr>
        <a:solidFill>
          <a:schemeClr val="lt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ranklin Gothic"/>
              <a:buNone/>
              <a:defRPr b="1" i="0" sz="60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" name="Google Shape;17;p2"/>
          <p:cNvGrpSpPr/>
          <p:nvPr/>
        </p:nvGrpSpPr>
        <p:grpSpPr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8" name="Google Shape;18;p2"/>
            <p:cNvSpPr/>
            <p:nvPr/>
          </p:nvSpPr>
          <p:spPr>
            <a:xfrm>
              <a:off x="0" y="12289"/>
              <a:ext cx="1789" cy="2386"/>
            </a:xfrm>
            <a:custGeom>
              <a:rect b="b" l="l" r="r" t="t"/>
              <a:pathLst>
                <a:path extrusionOk="0" h="2386" w="1789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0" y="14678"/>
              <a:ext cx="1162" cy="1162"/>
            </a:xfrm>
            <a:custGeom>
              <a:rect b="b" l="l" r="r" t="t"/>
              <a:pathLst>
                <a:path extrusionOk="0" h="1162" w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221" y="14675"/>
              <a:ext cx="2329" cy="1165"/>
            </a:xfrm>
            <a:custGeom>
              <a:rect b="b" l="l" r="r" t="t"/>
              <a:pathLst>
                <a:path extrusionOk="0" h="1165" w="2329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1" name="Google Shape;21;p2"/>
          <p:cNvSpPr txBox="1"/>
          <p:nvPr>
            <p:ph idx="1" type="body"/>
          </p:nvPr>
        </p:nvSpPr>
        <p:spPr>
          <a:xfrm>
            <a:off x="6367055" y="4549553"/>
            <a:ext cx="5491570" cy="953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0" i="0" sz="18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2" name="Google Shape;22;p2"/>
          <p:cNvCxnSpPr/>
          <p:nvPr/>
        </p:nvCxnSpPr>
        <p:spPr>
          <a:xfrm>
            <a:off x="6367055" y="4252111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">
  <p:cSld name="2 Col"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11"/>
          <p:cNvGrpSpPr/>
          <p:nvPr/>
        </p:nvGrpSpPr>
        <p:grpSpPr>
          <a:xfrm flipH="1" rot="5400000">
            <a:off x="0" y="3900132"/>
            <a:ext cx="2959226" cy="2959226"/>
            <a:chOff x="0" y="12289"/>
            <a:chExt cx="3550" cy="3551"/>
          </a:xfrm>
        </p:grpSpPr>
        <p:sp>
          <p:nvSpPr>
            <p:cNvPr id="133" name="Google Shape;133;p11"/>
            <p:cNvSpPr/>
            <p:nvPr/>
          </p:nvSpPr>
          <p:spPr>
            <a:xfrm>
              <a:off x="0" y="12289"/>
              <a:ext cx="1789" cy="2386"/>
            </a:xfrm>
            <a:custGeom>
              <a:rect b="b" l="l" r="r" t="t"/>
              <a:pathLst>
                <a:path extrusionOk="0" h="2386" w="1789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4" name="Google Shape;134;p11"/>
            <p:cNvSpPr/>
            <p:nvPr/>
          </p:nvSpPr>
          <p:spPr>
            <a:xfrm>
              <a:off x="0" y="14678"/>
              <a:ext cx="1162" cy="1162"/>
            </a:xfrm>
            <a:custGeom>
              <a:rect b="b" l="l" r="r" t="t"/>
              <a:pathLst>
                <a:path extrusionOk="0" h="1162" w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5" name="Google Shape;135;p11"/>
            <p:cNvSpPr/>
            <p:nvPr/>
          </p:nvSpPr>
          <p:spPr>
            <a:xfrm>
              <a:off x="1221" y="14675"/>
              <a:ext cx="2329" cy="1165"/>
            </a:xfrm>
            <a:custGeom>
              <a:rect b="b" l="l" r="r" t="t"/>
              <a:pathLst>
                <a:path extrusionOk="0" h="1165" w="2329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36" name="Google Shape;136;p11"/>
          <p:cNvSpPr txBox="1"/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b="1" i="0" sz="44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37" name="Google Shape;137;p11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8" name="Google Shape;138;p11"/>
          <p:cNvSpPr txBox="1"/>
          <p:nvPr>
            <p:ph idx="1" type="body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0" i="0"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9" name="Google Shape;139;p11"/>
          <p:cNvSpPr txBox="1"/>
          <p:nvPr>
            <p:ph idx="2" type="body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0" i="0"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0" name="Google Shape;140;p11"/>
          <p:cNvSpPr txBox="1"/>
          <p:nvPr>
            <p:ph idx="3" type="body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11"/>
          <p:cNvSpPr txBox="1"/>
          <p:nvPr>
            <p:ph idx="4" type="body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42" name="Google Shape;142;p11"/>
          <p:cNvCxnSpPr/>
          <p:nvPr/>
        </p:nvCxnSpPr>
        <p:spPr>
          <a:xfrm>
            <a:off x="6362700" y="1939108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3" name="Google Shape;143;p11"/>
          <p:cNvSpPr txBox="1"/>
          <p:nvPr>
            <p:ph idx="10" type="dt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1"/>
          <p:cNvSpPr txBox="1"/>
          <p:nvPr>
            <p:ph idx="11" type="ftr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1"/>
          <p:cNvSpPr txBox="1"/>
          <p:nvPr>
            <p:ph idx="12" type="sldNum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">
  <p:cSld name="3 col"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12"/>
          <p:cNvGrpSpPr/>
          <p:nvPr/>
        </p:nvGrpSpPr>
        <p:grpSpPr>
          <a:xfrm flipH="1" rot="5400000">
            <a:off x="0" y="3900132"/>
            <a:ext cx="2959226" cy="2959226"/>
            <a:chOff x="0" y="12289"/>
            <a:chExt cx="3550" cy="3551"/>
          </a:xfrm>
        </p:grpSpPr>
        <p:sp>
          <p:nvSpPr>
            <p:cNvPr id="148" name="Google Shape;148;p12"/>
            <p:cNvSpPr/>
            <p:nvPr/>
          </p:nvSpPr>
          <p:spPr>
            <a:xfrm>
              <a:off x="0" y="12289"/>
              <a:ext cx="1789" cy="2386"/>
            </a:xfrm>
            <a:custGeom>
              <a:rect b="b" l="l" r="r" t="t"/>
              <a:pathLst>
                <a:path extrusionOk="0" h="2386" w="1789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49" name="Google Shape;149;p12"/>
            <p:cNvSpPr/>
            <p:nvPr/>
          </p:nvSpPr>
          <p:spPr>
            <a:xfrm>
              <a:off x="0" y="14678"/>
              <a:ext cx="1162" cy="1162"/>
            </a:xfrm>
            <a:custGeom>
              <a:rect b="b" l="l" r="r" t="t"/>
              <a:pathLst>
                <a:path extrusionOk="0" h="1162" w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50" name="Google Shape;150;p12"/>
            <p:cNvSpPr/>
            <p:nvPr/>
          </p:nvSpPr>
          <p:spPr>
            <a:xfrm>
              <a:off x="1221" y="14675"/>
              <a:ext cx="2329" cy="1165"/>
            </a:xfrm>
            <a:custGeom>
              <a:rect b="b" l="l" r="r" t="t"/>
              <a:pathLst>
                <a:path extrusionOk="0" h="1165" w="2329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51" name="Google Shape;151;p12"/>
          <p:cNvSpPr txBox="1"/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b="1" i="0" sz="44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2" name="Google Shape;152;p12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3" name="Google Shape;153;p12"/>
          <p:cNvSpPr txBox="1"/>
          <p:nvPr>
            <p:ph idx="1" type="body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4" name="Google Shape;154;p12"/>
          <p:cNvSpPr txBox="1"/>
          <p:nvPr>
            <p:ph idx="2" type="body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12"/>
          <p:cNvSpPr txBox="1"/>
          <p:nvPr>
            <p:ph idx="3" type="body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6" name="Google Shape;156;p12"/>
          <p:cNvSpPr txBox="1"/>
          <p:nvPr>
            <p:ph idx="4" type="body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12"/>
          <p:cNvSpPr txBox="1"/>
          <p:nvPr>
            <p:ph idx="5" type="body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8" name="Google Shape;158;p12"/>
          <p:cNvSpPr txBox="1"/>
          <p:nvPr>
            <p:ph idx="6" type="body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59" name="Google Shape;159;p12"/>
          <p:cNvCxnSpPr/>
          <p:nvPr/>
        </p:nvCxnSpPr>
        <p:spPr>
          <a:xfrm>
            <a:off x="4569372" y="1939108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0" name="Google Shape;160;p12"/>
          <p:cNvCxnSpPr/>
          <p:nvPr/>
        </p:nvCxnSpPr>
        <p:spPr>
          <a:xfrm>
            <a:off x="8187017" y="1939108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1" name="Google Shape;161;p12"/>
          <p:cNvSpPr txBox="1"/>
          <p:nvPr>
            <p:ph idx="10" type="dt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12"/>
          <p:cNvSpPr txBox="1"/>
          <p:nvPr>
            <p:ph idx="11" type="ftr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12"/>
          <p:cNvSpPr txBox="1"/>
          <p:nvPr>
            <p:ph idx="12" type="sldNum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>
          <p15:clr>
            <a:srgbClr val="FBAE40"/>
          </p15:clr>
        </p15:guide>
        <p15:guide id="4" pos="5160">
          <p15:clr>
            <a:srgbClr val="FBAE40"/>
          </p15:clr>
        </p15:guide>
        <p15:guide id="5" orient="horz" pos="1224">
          <p15:clr>
            <a:srgbClr val="FBAE40"/>
          </p15:clr>
        </p15:guide>
        <p15:guide id="6" orient="horz" pos="1440">
          <p15:clr>
            <a:srgbClr val="FBAE40"/>
          </p15:clr>
        </p15:guide>
        <p15:guide id="7" orient="horz" pos="552">
          <p15:clr>
            <a:srgbClr val="FBAE40"/>
          </p15:clr>
        </p15:guide>
        <p15:guide id="8" pos="4800">
          <p15:clr>
            <a:srgbClr val="FBAE40"/>
          </p15:clr>
        </p15:guide>
        <p15:guide id="9" pos="2880">
          <p15:clr>
            <a:srgbClr val="FBAE40"/>
          </p15:clr>
        </p15:guide>
        <p15:guide id="10" orient="horz" pos="17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 ">
  <p:cSld name="Summary 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"/>
          <p:cNvSpPr txBox="1"/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b="1" i="0" sz="44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66" name="Google Shape;166;p13"/>
          <p:cNvCxnSpPr/>
          <p:nvPr/>
        </p:nvCxnSpPr>
        <p:spPr>
          <a:xfrm>
            <a:off x="952500" y="1660608"/>
            <a:ext cx="2133600" cy="3900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67" name="Google Shape;167;p13"/>
          <p:cNvGrpSpPr/>
          <p:nvPr/>
        </p:nvGrpSpPr>
        <p:grpSpPr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8" name="Google Shape;168;p13"/>
            <p:cNvSpPr/>
            <p:nvPr/>
          </p:nvSpPr>
          <p:spPr>
            <a:xfrm>
              <a:off x="0" y="12289"/>
              <a:ext cx="1789" cy="2386"/>
            </a:xfrm>
            <a:custGeom>
              <a:rect b="b" l="l" r="r" t="t"/>
              <a:pathLst>
                <a:path extrusionOk="0" h="2386" w="1789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0" y="14678"/>
              <a:ext cx="1162" cy="1162"/>
            </a:xfrm>
            <a:custGeom>
              <a:rect b="b" l="l" r="r" t="t"/>
              <a:pathLst>
                <a:path extrusionOk="0" h="1162" w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1221" y="14675"/>
              <a:ext cx="2329" cy="1165"/>
            </a:xfrm>
            <a:custGeom>
              <a:rect b="b" l="l" r="r" t="t"/>
              <a:pathLst>
                <a:path extrusionOk="0" h="1165" w="2329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71" name="Google Shape;171;p13"/>
          <p:cNvSpPr txBox="1"/>
          <p:nvPr>
            <p:ph idx="10" type="dt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13"/>
          <p:cNvSpPr txBox="1"/>
          <p:nvPr>
            <p:ph idx="11" type="ftr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13"/>
          <p:cNvSpPr txBox="1"/>
          <p:nvPr>
            <p:ph idx="12" type="sldNum"/>
          </p:nvPr>
        </p:nvSpPr>
        <p:spPr>
          <a:xfrm>
            <a:off x="440775" y="6332220"/>
            <a:ext cx="5232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">
    <p:bg>
      <p:bgPr>
        <a:solidFill>
          <a:schemeClr val="lt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4"/>
          <p:cNvSpPr txBox="1"/>
          <p:nvPr>
            <p:ph idx="1" type="body"/>
          </p:nvPr>
        </p:nvSpPr>
        <p:spPr>
          <a:xfrm>
            <a:off x="6896100" y="5102063"/>
            <a:ext cx="4914900" cy="58879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0" i="0" sz="16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6" name="Google Shape;176;p14"/>
          <p:cNvSpPr txBox="1"/>
          <p:nvPr>
            <p:ph idx="2" type="subTitle"/>
          </p:nvPr>
        </p:nvSpPr>
        <p:spPr>
          <a:xfrm>
            <a:off x="6907623" y="3591098"/>
            <a:ext cx="4903377" cy="10577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77" name="Google Shape;177;p14"/>
          <p:cNvSpPr txBox="1"/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b="1" i="0" sz="44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14"/>
          <p:cNvSpPr/>
          <p:nvPr>
            <p:ph idx="3" type="pic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79" name="Google Shape;179;p14"/>
          <p:cNvGrpSpPr/>
          <p:nvPr/>
        </p:nvGrpSpPr>
        <p:grpSpPr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80" name="Google Shape;180;p14"/>
            <p:cNvSpPr/>
            <p:nvPr/>
          </p:nvSpPr>
          <p:spPr>
            <a:xfrm>
              <a:off x="0" y="12289"/>
              <a:ext cx="1789" cy="2386"/>
            </a:xfrm>
            <a:custGeom>
              <a:rect b="b" l="l" r="r" t="t"/>
              <a:pathLst>
                <a:path extrusionOk="0" h="2386" w="1789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0" y="14678"/>
              <a:ext cx="1162" cy="1162"/>
            </a:xfrm>
            <a:custGeom>
              <a:rect b="b" l="l" r="r" t="t"/>
              <a:pathLst>
                <a:path extrusionOk="0" h="1162" w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1221" y="14675"/>
              <a:ext cx="2329" cy="1165"/>
            </a:xfrm>
            <a:custGeom>
              <a:rect b="b" l="l" r="r" t="t"/>
              <a:pathLst>
                <a:path extrusionOk="0" h="1165" w="2329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6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5" name="Google Shape;25;p3"/>
            <p:cNvSpPr/>
            <p:nvPr/>
          </p:nvSpPr>
          <p:spPr>
            <a:xfrm>
              <a:off x="5612972" y="1"/>
              <a:ext cx="4408998" cy="3672246"/>
            </a:xfrm>
            <a:custGeom>
              <a:rect b="b" l="l" r="r" t="t"/>
              <a:pathLst>
                <a:path extrusionOk="0" h="2980" w="3578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6341233" y="1463970"/>
              <a:ext cx="2208196" cy="2208277"/>
            </a:xfrm>
            <a:custGeom>
              <a:rect b="b" l="l" r="r" t="t"/>
              <a:pathLst>
                <a:path extrusionOk="0" h="1792" w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8555590" y="1"/>
              <a:ext cx="1457754" cy="729520"/>
            </a:xfrm>
            <a:custGeom>
              <a:rect b="b" l="l" r="r" t="t"/>
              <a:pathLst>
                <a:path extrusionOk="0" h="592" w="1183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7076887" y="728289"/>
              <a:ext cx="2208196" cy="2208277"/>
            </a:xfrm>
            <a:custGeom>
              <a:rect b="b" l="l" r="r" t="t"/>
              <a:pathLst>
                <a:path extrusionOk="0" h="1792" w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9285083" y="728289"/>
              <a:ext cx="2943850" cy="2943958"/>
            </a:xfrm>
            <a:custGeom>
              <a:rect b="b" l="l" r="r" t="t"/>
              <a:pathLst>
                <a:path extrusionOk="0" h="2389" w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30" name="Google Shape;30;p3"/>
          <p:cNvSpPr txBox="1"/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b="1" i="0" sz="44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1" name="Google Shape;31;p3"/>
          <p:cNvCxnSpPr/>
          <p:nvPr/>
        </p:nvCxnSpPr>
        <p:spPr>
          <a:xfrm>
            <a:off x="952500" y="1934655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952500" y="281829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2" type="body"/>
          </p:nvPr>
        </p:nvSpPr>
        <p:spPr>
          <a:xfrm>
            <a:off x="952500" y="2209800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0" i="0"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34" name="Google Shape;34;p3"/>
          <p:cNvCxnSpPr/>
          <p:nvPr/>
        </p:nvCxnSpPr>
        <p:spPr>
          <a:xfrm>
            <a:off x="3663043" y="1939108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" name="Google Shape;35;p3"/>
          <p:cNvSpPr txBox="1"/>
          <p:nvPr>
            <p:ph idx="3" type="body"/>
          </p:nvPr>
        </p:nvSpPr>
        <p:spPr>
          <a:xfrm>
            <a:off x="3663042" y="2818296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"/>
          <p:cNvSpPr txBox="1"/>
          <p:nvPr>
            <p:ph idx="4" type="body"/>
          </p:nvPr>
        </p:nvSpPr>
        <p:spPr>
          <a:xfrm>
            <a:off x="3663042" y="2209800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0" i="0"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37" name="Google Shape;37;p3"/>
          <p:cNvCxnSpPr/>
          <p:nvPr/>
        </p:nvCxnSpPr>
        <p:spPr>
          <a:xfrm>
            <a:off x="952500" y="4248119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" name="Google Shape;38;p3"/>
          <p:cNvSpPr txBox="1"/>
          <p:nvPr>
            <p:ph idx="5" type="body"/>
          </p:nvPr>
        </p:nvSpPr>
        <p:spPr>
          <a:xfrm>
            <a:off x="952500" y="5131299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3"/>
          <p:cNvSpPr txBox="1"/>
          <p:nvPr>
            <p:ph idx="6" type="body"/>
          </p:nvPr>
        </p:nvSpPr>
        <p:spPr>
          <a:xfrm>
            <a:off x="952500" y="4522803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0" i="0"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40" name="Google Shape;40;p3"/>
          <p:cNvCxnSpPr/>
          <p:nvPr/>
        </p:nvCxnSpPr>
        <p:spPr>
          <a:xfrm>
            <a:off x="3663043" y="4252111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" name="Google Shape;41;p3"/>
          <p:cNvSpPr txBox="1"/>
          <p:nvPr>
            <p:ph idx="7" type="body"/>
          </p:nvPr>
        </p:nvSpPr>
        <p:spPr>
          <a:xfrm>
            <a:off x="3663042" y="5131299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3"/>
          <p:cNvSpPr txBox="1"/>
          <p:nvPr>
            <p:ph idx="8" type="body"/>
          </p:nvPr>
        </p:nvSpPr>
        <p:spPr>
          <a:xfrm>
            <a:off x="3663042" y="4522803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0" i="0"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43" name="Google Shape;43;p3"/>
          <p:cNvCxnSpPr/>
          <p:nvPr/>
        </p:nvCxnSpPr>
        <p:spPr>
          <a:xfrm>
            <a:off x="6367055" y="4252111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" name="Google Shape;44;p3"/>
          <p:cNvSpPr txBox="1"/>
          <p:nvPr>
            <p:ph idx="9" type="body"/>
          </p:nvPr>
        </p:nvSpPr>
        <p:spPr>
          <a:xfrm>
            <a:off x="6367054" y="513129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3"/>
          <p:cNvSpPr txBox="1"/>
          <p:nvPr>
            <p:ph idx="13" type="body"/>
          </p:nvPr>
        </p:nvSpPr>
        <p:spPr>
          <a:xfrm>
            <a:off x="6367054" y="4522803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0" i="0"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"/>
          <p:cNvSpPr txBox="1"/>
          <p:nvPr>
            <p:ph idx="10" type="dt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"/>
          <p:cNvSpPr txBox="1"/>
          <p:nvPr>
            <p:ph idx="11" type="ftr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>
  <p:cSld name="Introduc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4"/>
          <p:cNvGrpSpPr/>
          <p:nvPr/>
        </p:nvGrpSpPr>
        <p:grpSpPr>
          <a:xfrm flipH="1" rot="5400000">
            <a:off x="0" y="3900132"/>
            <a:ext cx="2959226" cy="2959226"/>
            <a:chOff x="0" y="12289"/>
            <a:chExt cx="3550" cy="3551"/>
          </a:xfrm>
        </p:grpSpPr>
        <p:sp>
          <p:nvSpPr>
            <p:cNvPr id="51" name="Google Shape;51;p4"/>
            <p:cNvSpPr/>
            <p:nvPr/>
          </p:nvSpPr>
          <p:spPr>
            <a:xfrm>
              <a:off x="0" y="12289"/>
              <a:ext cx="1789" cy="2386"/>
            </a:xfrm>
            <a:custGeom>
              <a:rect b="b" l="l" r="r" t="t"/>
              <a:pathLst>
                <a:path extrusionOk="0" h="2386" w="1789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0" y="14678"/>
              <a:ext cx="1162" cy="1162"/>
            </a:xfrm>
            <a:custGeom>
              <a:rect b="b" l="l" r="r" t="t"/>
              <a:pathLst>
                <a:path extrusionOk="0" h="1162" w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1221" y="14675"/>
              <a:ext cx="2329" cy="1165"/>
            </a:xfrm>
            <a:custGeom>
              <a:rect b="b" l="l" r="r" t="t"/>
              <a:pathLst>
                <a:path extrusionOk="0" h="1165" w="2329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54" name="Google Shape;54;p4"/>
          <p:cNvSpPr/>
          <p:nvPr>
            <p:ph idx="2" type="pic"/>
          </p:nvPr>
        </p:nvSpPr>
        <p:spPr>
          <a:xfrm>
            <a:off x="6096000" y="-22543"/>
            <a:ext cx="6096000" cy="6903086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4"/>
          <p:cNvSpPr txBox="1"/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b="1" i="0" sz="44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6" name="Google Shape;56;p4"/>
          <p:cNvCxnSpPr/>
          <p:nvPr/>
        </p:nvCxnSpPr>
        <p:spPr>
          <a:xfrm>
            <a:off x="1033900" y="1489933"/>
            <a:ext cx="2133600" cy="3900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" name="Google Shape;57;p4"/>
          <p:cNvSpPr txBox="1"/>
          <p:nvPr>
            <p:ph idx="1" type="body"/>
          </p:nvPr>
        </p:nvSpPr>
        <p:spPr>
          <a:xfrm>
            <a:off x="952499" y="2289363"/>
            <a:ext cx="4572001" cy="27952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4"/>
          <p:cNvSpPr txBox="1"/>
          <p:nvPr>
            <p:ph idx="10" type="dt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"/>
          <p:cNvSpPr txBox="1"/>
          <p:nvPr>
            <p:ph idx="11" type="ftr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"/>
          <p:cNvSpPr txBox="1"/>
          <p:nvPr>
            <p:ph idx="12" type="sldNum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600">
          <p15:clr>
            <a:srgbClr val="FBAE40"/>
          </p15:clr>
        </p15:guide>
        <p15:guide id="2" pos="3480">
          <p15:clr>
            <a:srgbClr val="FBAE40"/>
          </p15:clr>
        </p15:guide>
        <p15:guide id="3" orient="horz" pos="1440">
          <p15:clr>
            <a:srgbClr val="FBAE40"/>
          </p15:clr>
        </p15:guide>
        <p15:guide id="4" orient="horz" pos="1224">
          <p15:clr>
            <a:srgbClr val="FBAE40"/>
          </p15:clr>
        </p15:guide>
        <p15:guide id="5" orient="horz" pos="5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">
  <p:cSld name="Break"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"/>
          <p:cNvSpPr/>
          <p:nvPr>
            <p:ph idx="2" type="pic"/>
          </p:nvPr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63" name="Google Shape;63;p5"/>
          <p:cNvSpPr txBox="1"/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Franklin Gothic"/>
              <a:buNone/>
              <a:defRPr b="1" i="0" sz="41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4" name="Google Shape;64;p5"/>
          <p:cNvCxnSpPr/>
          <p:nvPr/>
        </p:nvCxnSpPr>
        <p:spPr>
          <a:xfrm>
            <a:off x="7154721" y="4003877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65" name="Google Shape;65;p5"/>
          <p:cNvGrpSpPr/>
          <p:nvPr/>
        </p:nvGrpSpPr>
        <p:grpSpPr>
          <a:xfrm rot="10800000">
            <a:off x="9509760" y="-3"/>
            <a:ext cx="2682238" cy="2682238"/>
            <a:chOff x="0" y="12289"/>
            <a:chExt cx="3550" cy="3551"/>
          </a:xfrm>
        </p:grpSpPr>
        <p:sp>
          <p:nvSpPr>
            <p:cNvPr id="66" name="Google Shape;66;p5"/>
            <p:cNvSpPr/>
            <p:nvPr/>
          </p:nvSpPr>
          <p:spPr>
            <a:xfrm>
              <a:off x="0" y="12289"/>
              <a:ext cx="1789" cy="2386"/>
            </a:xfrm>
            <a:custGeom>
              <a:rect b="b" l="l" r="r" t="t"/>
              <a:pathLst>
                <a:path extrusionOk="0" h="2386" w="1789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7" name="Google Shape;67;p5"/>
            <p:cNvSpPr/>
            <p:nvPr/>
          </p:nvSpPr>
          <p:spPr>
            <a:xfrm>
              <a:off x="0" y="14678"/>
              <a:ext cx="1162" cy="1162"/>
            </a:xfrm>
            <a:custGeom>
              <a:rect b="b" l="l" r="r" t="t"/>
              <a:pathLst>
                <a:path extrusionOk="0" h="1162" w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1221" y="14675"/>
              <a:ext cx="2329" cy="1165"/>
            </a:xfrm>
            <a:custGeom>
              <a:rect b="b" l="l" r="r" t="t"/>
              <a:pathLst>
                <a:path extrusionOk="0" h="1165" w="2329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7104">
          <p15:clr>
            <a:srgbClr val="FBAE40"/>
          </p15:clr>
        </p15:guide>
        <p15:guide id="2" pos="4344">
          <p15:clr>
            <a:srgbClr val="FBAE40"/>
          </p15:clr>
        </p15:guide>
        <p15:guide id="3" pos="4560">
          <p15:clr>
            <a:srgbClr val="FBAE40"/>
          </p15:clr>
        </p15:guide>
        <p15:guide id="4" orient="horz" pos="184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>
  <p:cSld name="Chart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"/>
          <p:cNvSpPr/>
          <p:nvPr>
            <p:ph idx="2" type="chart"/>
          </p:nvPr>
        </p:nvSpPr>
        <p:spPr>
          <a:xfrm>
            <a:off x="952500" y="1939108"/>
            <a:ext cx="10352810" cy="4110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71" name="Google Shape;71;p6"/>
          <p:cNvSpPr txBox="1"/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b="1" i="0" sz="44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6"/>
          <p:cNvSpPr txBox="1"/>
          <p:nvPr>
            <p:ph idx="10" type="dt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6"/>
          <p:cNvSpPr txBox="1"/>
          <p:nvPr>
            <p:ph idx="11" type="ftr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6"/>
          <p:cNvSpPr txBox="1"/>
          <p:nvPr>
            <p:ph idx="12" type="sldNum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able"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"/>
          <p:cNvSpPr txBox="1"/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b="1" i="0" sz="44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7"/>
          <p:cNvSpPr txBox="1"/>
          <p:nvPr>
            <p:ph idx="10" type="dt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7"/>
          <p:cNvSpPr txBox="1"/>
          <p:nvPr>
            <p:ph idx="11" type="ftr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7"/>
          <p:cNvSpPr txBox="1"/>
          <p:nvPr>
            <p:ph idx="12" type="sldNum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 txBox="1"/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b="0" i="0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8"/>
          <p:cNvSpPr txBox="1"/>
          <p:nvPr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“</a:t>
            </a:r>
            <a:endParaRPr/>
          </a:p>
        </p:txBody>
      </p:sp>
      <p:grpSp>
        <p:nvGrpSpPr>
          <p:cNvPr id="83" name="Google Shape;83;p8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84" name="Google Shape;84;p8"/>
            <p:cNvSpPr/>
            <p:nvPr/>
          </p:nvSpPr>
          <p:spPr>
            <a:xfrm>
              <a:off x="5612972" y="1"/>
              <a:ext cx="4408998" cy="3672246"/>
            </a:xfrm>
            <a:custGeom>
              <a:rect b="b" l="l" r="r" t="t"/>
              <a:pathLst>
                <a:path extrusionOk="0" h="2980" w="3578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6341233" y="1463970"/>
              <a:ext cx="2208196" cy="2208277"/>
            </a:xfrm>
            <a:custGeom>
              <a:rect b="b" l="l" r="r" t="t"/>
              <a:pathLst>
                <a:path extrusionOk="0" h="1792" w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8555590" y="1"/>
              <a:ext cx="1457754" cy="729520"/>
            </a:xfrm>
            <a:custGeom>
              <a:rect b="b" l="l" r="r" t="t"/>
              <a:pathLst>
                <a:path extrusionOk="0" h="592" w="1183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076887" y="728289"/>
              <a:ext cx="2208196" cy="2208277"/>
            </a:xfrm>
            <a:custGeom>
              <a:rect b="b" l="l" r="r" t="t"/>
              <a:pathLst>
                <a:path extrusionOk="0" h="1792" w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9285083" y="728289"/>
              <a:ext cx="2943850" cy="2943958"/>
            </a:xfrm>
            <a:custGeom>
              <a:rect b="b" l="l" r="r" t="t"/>
              <a:pathLst>
                <a:path extrusionOk="0" h="2389" w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89" name="Google Shape;89;p8"/>
          <p:cNvGrpSpPr/>
          <p:nvPr/>
        </p:nvGrpSpPr>
        <p:grpSpPr>
          <a:xfrm flipH="1" rot="5400000">
            <a:off x="0" y="3900132"/>
            <a:ext cx="2959226" cy="2959226"/>
            <a:chOff x="0" y="12289"/>
            <a:chExt cx="3550" cy="3551"/>
          </a:xfrm>
        </p:grpSpPr>
        <p:sp>
          <p:nvSpPr>
            <p:cNvPr id="90" name="Google Shape;90;p8"/>
            <p:cNvSpPr/>
            <p:nvPr/>
          </p:nvSpPr>
          <p:spPr>
            <a:xfrm>
              <a:off x="0" y="12289"/>
              <a:ext cx="1789" cy="2386"/>
            </a:xfrm>
            <a:custGeom>
              <a:rect b="b" l="l" r="r" t="t"/>
              <a:pathLst>
                <a:path extrusionOk="0" h="2386" w="1789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0" y="14678"/>
              <a:ext cx="1162" cy="1162"/>
            </a:xfrm>
            <a:custGeom>
              <a:rect b="b" l="l" r="r" t="t"/>
              <a:pathLst>
                <a:path extrusionOk="0" h="1162" w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1221" y="14675"/>
              <a:ext cx="2329" cy="1165"/>
            </a:xfrm>
            <a:custGeom>
              <a:rect b="b" l="l" r="r" t="t"/>
              <a:pathLst>
                <a:path extrusionOk="0" h="1165" w="2329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>
          <p15:clr>
            <a:srgbClr val="FBAE40"/>
          </p15:clr>
        </p15:guide>
        <p15:guide id="9" orient="horz" pos="124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Team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"/>
          <p:cNvSpPr txBox="1"/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b="1" i="0" sz="44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5" name="Google Shape;95;p9"/>
          <p:cNvCxnSpPr/>
          <p:nvPr/>
        </p:nvCxnSpPr>
        <p:spPr>
          <a:xfrm>
            <a:off x="952500" y="1939108"/>
            <a:ext cx="2133600" cy="0"/>
          </a:xfrm>
          <a:prstGeom prst="straightConnector1">
            <a:avLst/>
          </a:prstGeom>
          <a:noFill/>
          <a:ln cap="flat" cmpd="sng" w="101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96" name="Google Shape;96;p9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97" name="Google Shape;97;p9"/>
            <p:cNvSpPr/>
            <p:nvPr/>
          </p:nvSpPr>
          <p:spPr>
            <a:xfrm>
              <a:off x="5612972" y="1"/>
              <a:ext cx="4408998" cy="3672246"/>
            </a:xfrm>
            <a:custGeom>
              <a:rect b="b" l="l" r="r" t="t"/>
              <a:pathLst>
                <a:path extrusionOk="0" h="2980" w="3578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98" name="Google Shape;98;p9"/>
            <p:cNvSpPr/>
            <p:nvPr/>
          </p:nvSpPr>
          <p:spPr>
            <a:xfrm>
              <a:off x="6341233" y="1463970"/>
              <a:ext cx="2208196" cy="2208277"/>
            </a:xfrm>
            <a:custGeom>
              <a:rect b="b" l="l" r="r" t="t"/>
              <a:pathLst>
                <a:path extrusionOk="0" h="1792" w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8555590" y="1"/>
              <a:ext cx="1457754" cy="729520"/>
            </a:xfrm>
            <a:custGeom>
              <a:rect b="b" l="l" r="r" t="t"/>
              <a:pathLst>
                <a:path extrusionOk="0" h="592" w="1183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7076887" y="728289"/>
              <a:ext cx="2208196" cy="2208277"/>
            </a:xfrm>
            <a:custGeom>
              <a:rect b="b" l="l" r="r" t="t"/>
              <a:pathLst>
                <a:path extrusionOk="0" h="1792" w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9285083" y="728289"/>
              <a:ext cx="2943850" cy="2943958"/>
            </a:xfrm>
            <a:custGeom>
              <a:rect b="b" l="l" r="r" t="t"/>
              <a:pathLst>
                <a:path extrusionOk="0" h="2389" w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102" name="Google Shape;102;p9"/>
          <p:cNvGrpSpPr/>
          <p:nvPr/>
        </p:nvGrpSpPr>
        <p:grpSpPr>
          <a:xfrm flipH="1" rot="5400000">
            <a:off x="1" y="3900132"/>
            <a:ext cx="2959226" cy="2959226"/>
            <a:chOff x="0" y="12289"/>
            <a:chExt cx="3550" cy="3551"/>
          </a:xfrm>
        </p:grpSpPr>
        <p:sp>
          <p:nvSpPr>
            <p:cNvPr id="103" name="Google Shape;103;p9"/>
            <p:cNvSpPr/>
            <p:nvPr/>
          </p:nvSpPr>
          <p:spPr>
            <a:xfrm>
              <a:off x="0" y="12289"/>
              <a:ext cx="1789" cy="2386"/>
            </a:xfrm>
            <a:custGeom>
              <a:rect b="b" l="l" r="r" t="t"/>
              <a:pathLst>
                <a:path extrusionOk="0" h="2386" w="1789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0" y="14678"/>
              <a:ext cx="1162" cy="1162"/>
            </a:xfrm>
            <a:custGeom>
              <a:rect b="b" l="l" r="r" t="t"/>
              <a:pathLst>
                <a:path extrusionOk="0" h="1162" w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1221" y="14675"/>
              <a:ext cx="2329" cy="1165"/>
            </a:xfrm>
            <a:custGeom>
              <a:rect b="b" l="l" r="r" t="t"/>
              <a:pathLst>
                <a:path extrusionOk="0" h="1165" w="2329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06" name="Google Shape;106;p9"/>
          <p:cNvSpPr txBox="1"/>
          <p:nvPr>
            <p:ph idx="10" type="dt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9"/>
          <p:cNvSpPr txBox="1"/>
          <p:nvPr>
            <p:ph idx="11" type="ftr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9"/>
          <p:cNvSpPr txBox="1"/>
          <p:nvPr>
            <p:ph idx="12" type="sldNum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4008">
          <p15:clr>
            <a:srgbClr val="FBAE40"/>
          </p15:clr>
        </p15:guide>
        <p15:guide id="5" pos="1944">
          <p15:clr>
            <a:srgbClr val="FBAE40"/>
          </p15:clr>
        </p15:guide>
        <p15:guide id="6" pos="3648">
          <p15:clr>
            <a:srgbClr val="FBAE40"/>
          </p15:clr>
        </p15:guide>
        <p15:guide id="7" orient="horz" pos="1392">
          <p15:clr>
            <a:srgbClr val="FBAE40"/>
          </p15:clr>
        </p15:guide>
        <p15:guide id="8" orient="horz" pos="552">
          <p15:clr>
            <a:srgbClr val="FBAE40"/>
          </p15:clr>
        </p15:guide>
        <p15:guide id="9" orient="horz" pos="1224">
          <p15:clr>
            <a:srgbClr val="FBAE40"/>
          </p15:clr>
        </p15:guide>
        <p15:guide id="10" pos="5352">
          <p15:clr>
            <a:srgbClr val="FBAE40"/>
          </p15:clr>
        </p15:guide>
        <p15:guide id="11" pos="5736">
          <p15:clr>
            <a:srgbClr val="FBAE40"/>
          </p15:clr>
        </p15:guide>
        <p15:guide id="12" orient="horz" pos="2904">
          <p15:clr>
            <a:srgbClr val="FBAE40"/>
          </p15:clr>
        </p15:guide>
        <p15:guide id="13" orient="horz" pos="160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">
  <p:cSld name="Timeline "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Google Shape;110;p10"/>
          <p:cNvCxnSpPr/>
          <p:nvPr/>
        </p:nvCxnSpPr>
        <p:spPr>
          <a:xfrm flipH="1">
            <a:off x="1045959" y="2213783"/>
            <a:ext cx="2136" cy="1828800"/>
          </a:xfrm>
          <a:prstGeom prst="straightConnector1">
            <a:avLst/>
          </a:prstGeom>
          <a:noFill/>
          <a:ln cap="flat" cmpd="sng" w="1651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1" name="Google Shape;111;p10"/>
          <p:cNvCxnSpPr/>
          <p:nvPr/>
        </p:nvCxnSpPr>
        <p:spPr>
          <a:xfrm flipH="1">
            <a:off x="6180493" y="2213783"/>
            <a:ext cx="11102" cy="1828800"/>
          </a:xfrm>
          <a:prstGeom prst="straightConnector1">
            <a:avLst/>
          </a:prstGeom>
          <a:noFill/>
          <a:ln cap="flat" cmpd="sng" w="1651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2" name="Google Shape;112;p10"/>
          <p:cNvCxnSpPr/>
          <p:nvPr/>
        </p:nvCxnSpPr>
        <p:spPr>
          <a:xfrm flipH="1">
            <a:off x="8745623" y="3904712"/>
            <a:ext cx="2136" cy="1828800"/>
          </a:xfrm>
          <a:prstGeom prst="straightConnector1">
            <a:avLst/>
          </a:prstGeom>
          <a:noFill/>
          <a:ln cap="flat" cmpd="sng" w="1651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3" name="Google Shape;113;p10"/>
          <p:cNvCxnSpPr/>
          <p:nvPr/>
        </p:nvCxnSpPr>
        <p:spPr>
          <a:xfrm flipH="1">
            <a:off x="3611089" y="3895941"/>
            <a:ext cx="2136" cy="1828800"/>
          </a:xfrm>
          <a:prstGeom prst="straightConnector1">
            <a:avLst/>
          </a:prstGeom>
          <a:noFill/>
          <a:ln cap="flat" cmpd="sng" w="1651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4" name="Google Shape;114;p10"/>
          <p:cNvSpPr txBox="1"/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b="1" i="0" sz="44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0"/>
          <p:cNvSpPr txBox="1"/>
          <p:nvPr>
            <p:ph idx="1" type="body"/>
          </p:nvPr>
        </p:nvSpPr>
        <p:spPr>
          <a:xfrm>
            <a:off x="1296955" y="293485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10"/>
          <p:cNvSpPr txBox="1"/>
          <p:nvPr>
            <p:ph idx="2" type="body"/>
          </p:nvPr>
        </p:nvSpPr>
        <p:spPr>
          <a:xfrm>
            <a:off x="1296955" y="2568686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 sz="1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10"/>
          <p:cNvSpPr txBox="1"/>
          <p:nvPr>
            <p:ph idx="3" type="body"/>
          </p:nvPr>
        </p:nvSpPr>
        <p:spPr>
          <a:xfrm>
            <a:off x="3897799" y="5087328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10"/>
          <p:cNvSpPr txBox="1"/>
          <p:nvPr>
            <p:ph idx="4" type="body"/>
          </p:nvPr>
        </p:nvSpPr>
        <p:spPr>
          <a:xfrm>
            <a:off x="3897799" y="4701908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10"/>
          <p:cNvSpPr txBox="1"/>
          <p:nvPr>
            <p:ph idx="5" type="body"/>
          </p:nvPr>
        </p:nvSpPr>
        <p:spPr>
          <a:xfrm>
            <a:off x="9001711" y="5087328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10"/>
          <p:cNvSpPr txBox="1"/>
          <p:nvPr>
            <p:ph idx="6" type="body"/>
          </p:nvPr>
        </p:nvSpPr>
        <p:spPr>
          <a:xfrm>
            <a:off x="9001711" y="4701908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0"/>
          <p:cNvSpPr txBox="1"/>
          <p:nvPr>
            <p:ph idx="7" type="body"/>
          </p:nvPr>
        </p:nvSpPr>
        <p:spPr>
          <a:xfrm>
            <a:off x="6438143" y="293485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10"/>
          <p:cNvSpPr txBox="1"/>
          <p:nvPr>
            <p:ph idx="8" type="body"/>
          </p:nvPr>
        </p:nvSpPr>
        <p:spPr>
          <a:xfrm>
            <a:off x="6438143" y="2568686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 sz="1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23" name="Google Shape;123;p10"/>
          <p:cNvCxnSpPr/>
          <p:nvPr/>
        </p:nvCxnSpPr>
        <p:spPr>
          <a:xfrm>
            <a:off x="967689" y="3968780"/>
            <a:ext cx="10275477" cy="0"/>
          </a:xfrm>
          <a:prstGeom prst="straightConnector1">
            <a:avLst/>
          </a:prstGeom>
          <a:noFill/>
          <a:ln cap="flat" cmpd="sng" w="1651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4" name="Google Shape;124;p10"/>
          <p:cNvSpPr/>
          <p:nvPr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5" name="Google Shape;125;p10"/>
          <p:cNvSpPr/>
          <p:nvPr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6" name="Google Shape;126;p10"/>
          <p:cNvSpPr/>
          <p:nvPr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7" name="Google Shape;127;p10"/>
          <p:cNvSpPr/>
          <p:nvPr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8" name="Google Shape;128;p10"/>
          <p:cNvSpPr txBox="1"/>
          <p:nvPr>
            <p:ph idx="10" type="dt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0"/>
          <p:cNvSpPr txBox="1"/>
          <p:nvPr>
            <p:ph idx="11" type="ftr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0"/>
          <p:cNvSpPr txBox="1"/>
          <p:nvPr>
            <p:ph idx="12" type="sldNum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3768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orient="horz" pos="1512">
          <p15:clr>
            <a:srgbClr val="FBAE40"/>
          </p15:clr>
        </p15:guide>
        <p15:guide id="11" orient="horz" pos="283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" type="body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b="1" i="0" sz="4400" u="none" cap="none" strike="noStrik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7.png"/><Relationship Id="rId6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7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"/>
          <p:cNvSpPr txBox="1"/>
          <p:nvPr>
            <p:ph type="ctrTitle"/>
          </p:nvPr>
        </p:nvSpPr>
        <p:spPr>
          <a:xfrm>
            <a:off x="6367054" y="2116182"/>
            <a:ext cx="5491500" cy="15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ranklin Gothic"/>
              <a:buNone/>
            </a:pPr>
            <a:r>
              <a:rPr lang="en-US"/>
              <a:t>Image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ranklin Gothic"/>
              <a:buNone/>
            </a:pPr>
            <a:r>
              <a:rPr lang="en-US"/>
              <a:t>Processing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ranklin Gothic"/>
              <a:buNone/>
            </a:pPr>
            <a:r>
              <a:rPr lang="en-US"/>
              <a:t>Accelerator</a:t>
            </a:r>
            <a:endParaRPr/>
          </a:p>
        </p:txBody>
      </p:sp>
      <p:sp>
        <p:nvSpPr>
          <p:cNvPr id="188" name="Google Shape;188;p15"/>
          <p:cNvSpPr txBox="1"/>
          <p:nvPr>
            <p:ph idx="1" type="body"/>
          </p:nvPr>
        </p:nvSpPr>
        <p:spPr>
          <a:xfrm>
            <a:off x="6367055" y="4549553"/>
            <a:ext cx="5491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/>
              <a:t>Team 36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/>
              <a:t>311551007  </a:t>
            </a:r>
            <a:r>
              <a:rPr lang="en-US"/>
              <a:t>江智端 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/>
              <a:t>311551144   </a:t>
            </a:r>
            <a:r>
              <a:rPr lang="en-US"/>
              <a:t>王昇暉 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/>
              <a:t>311553046 楊宗泰 </a:t>
            </a:r>
            <a:endParaRPr/>
          </a:p>
        </p:txBody>
      </p:sp>
      <p:sp>
        <p:nvSpPr>
          <p:cNvPr id="189" name="Google Shape;189;p15"/>
          <p:cNvSpPr txBox="1"/>
          <p:nvPr/>
        </p:nvSpPr>
        <p:spPr>
          <a:xfrm>
            <a:off x="10209675" y="6184000"/>
            <a:ext cx="26106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Franklin"/>
                <a:ea typeface="Libre Franklin"/>
                <a:cs typeface="Libre Franklin"/>
                <a:sym typeface="Libre Franklin"/>
              </a:rPr>
              <a:t>2022/12/29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4"/>
          <p:cNvSpPr txBox="1"/>
          <p:nvPr>
            <p:ph type="title"/>
          </p:nvPr>
        </p:nvSpPr>
        <p:spPr>
          <a:xfrm>
            <a:off x="964023" y="879063"/>
            <a:ext cx="4941600" cy="61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Convolution</a:t>
            </a:r>
            <a:endParaRPr/>
          </a:p>
        </p:txBody>
      </p:sp>
      <p:pic>
        <p:nvPicPr>
          <p:cNvPr id="283" name="Google Shape;28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760" y="2611411"/>
            <a:ext cx="1880940" cy="188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3850" y="1141475"/>
            <a:ext cx="1880949" cy="1885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5915" y="2611398"/>
            <a:ext cx="1880950" cy="1883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98725" y="4089150"/>
            <a:ext cx="1880949" cy="1868603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4"/>
          <p:cNvSpPr txBox="1"/>
          <p:nvPr>
            <p:ph idx="12" type="sldNum"/>
          </p:nvPr>
        </p:nvSpPr>
        <p:spPr>
          <a:xfrm>
            <a:off x="440775" y="6332220"/>
            <a:ext cx="523200" cy="2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8" name="Google Shape;288;p24"/>
          <p:cNvSpPr/>
          <p:nvPr/>
        </p:nvSpPr>
        <p:spPr>
          <a:xfrm>
            <a:off x="3185750" y="3169050"/>
            <a:ext cx="1119600" cy="51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4"/>
          <p:cNvSpPr txBox="1"/>
          <p:nvPr/>
        </p:nvSpPr>
        <p:spPr>
          <a:xfrm>
            <a:off x="3220100" y="3688950"/>
            <a:ext cx="105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Franklin"/>
                <a:ea typeface="Libre Franklin"/>
                <a:cs typeface="Libre Franklin"/>
                <a:sym typeface="Libre Franklin"/>
              </a:rPr>
              <a:t>padding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90" name="Google Shape;290;p24"/>
          <p:cNvSpPr/>
          <p:nvPr/>
        </p:nvSpPr>
        <p:spPr>
          <a:xfrm flipH="1" rot="9187302">
            <a:off x="6402755" y="2391451"/>
            <a:ext cx="1349711" cy="49950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4"/>
          <p:cNvSpPr txBox="1"/>
          <p:nvPr/>
        </p:nvSpPr>
        <p:spPr>
          <a:xfrm rot="2100351">
            <a:off x="6475274" y="4557928"/>
            <a:ext cx="1119652" cy="4002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Franklin"/>
                <a:ea typeface="Libre Franklin"/>
                <a:cs typeface="Libre Franklin"/>
                <a:sym typeface="Libre Franklin"/>
              </a:rPr>
              <a:t>Horizont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92" name="Google Shape;292;p24"/>
          <p:cNvSpPr/>
          <p:nvPr/>
        </p:nvSpPr>
        <p:spPr>
          <a:xfrm flipH="1" rot="-8837723">
            <a:off x="6489660" y="4066573"/>
            <a:ext cx="1349785" cy="49939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4"/>
          <p:cNvSpPr txBox="1"/>
          <p:nvPr/>
        </p:nvSpPr>
        <p:spPr>
          <a:xfrm rot="-1705968">
            <a:off x="6617922" y="2121218"/>
            <a:ext cx="1119657" cy="4001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Franklin"/>
                <a:ea typeface="Libre Franklin"/>
                <a:cs typeface="Libre Franklin"/>
                <a:sym typeface="Libre Franklin"/>
              </a:rPr>
              <a:t>Vertia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eedling Black and white close up" id="299" name="Google Shape;299;p2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  <p:sp>
        <p:nvSpPr>
          <p:cNvPr id="300" name="Google Shape;300;p25"/>
          <p:cNvSpPr txBox="1"/>
          <p:nvPr>
            <p:ph type="title"/>
          </p:nvPr>
        </p:nvSpPr>
        <p:spPr>
          <a:xfrm>
            <a:off x="7193943" y="3045437"/>
            <a:ext cx="49416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Franklin Gothic"/>
              <a:buNone/>
            </a:pPr>
            <a:r>
              <a:rPr lang="en-US"/>
              <a:t>Method</a:t>
            </a:r>
            <a:endParaRPr/>
          </a:p>
        </p:txBody>
      </p:sp>
      <p:cxnSp>
        <p:nvCxnSpPr>
          <p:cNvPr id="301" name="Google Shape;301;p25"/>
          <p:cNvCxnSpPr/>
          <p:nvPr/>
        </p:nvCxnSpPr>
        <p:spPr>
          <a:xfrm>
            <a:off x="7194680" y="4003877"/>
            <a:ext cx="2133600" cy="3900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6"/>
          <p:cNvSpPr txBox="1"/>
          <p:nvPr/>
        </p:nvSpPr>
        <p:spPr>
          <a:xfrm>
            <a:off x="952500" y="1847375"/>
            <a:ext cx="96555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ibre Franklin"/>
                <a:ea typeface="Libre Franklin"/>
                <a:cs typeface="Libre Franklin"/>
                <a:sym typeface="Libre Franklin"/>
              </a:rPr>
              <a:t>Separate the image into 16(threads number) parts by its height</a:t>
            </a:r>
            <a:endParaRPr sz="18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07" name="Google Shape;307;p26"/>
          <p:cNvSpPr txBox="1"/>
          <p:nvPr>
            <p:ph type="title"/>
          </p:nvPr>
        </p:nvSpPr>
        <p:spPr>
          <a:xfrm>
            <a:off x="964023" y="879063"/>
            <a:ext cx="49416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lang="en-US"/>
              <a:t>Pthreads</a:t>
            </a:r>
            <a:endParaRPr/>
          </a:p>
        </p:txBody>
      </p:sp>
      <p:pic>
        <p:nvPicPr>
          <p:cNvPr id="308" name="Google Shape;30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138" y="2501625"/>
            <a:ext cx="9224116" cy="407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6"/>
          <p:cNvSpPr txBox="1"/>
          <p:nvPr>
            <p:ph idx="12" type="sldNum"/>
          </p:nvPr>
        </p:nvSpPr>
        <p:spPr>
          <a:xfrm>
            <a:off x="440775" y="6332220"/>
            <a:ext cx="523200" cy="2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7"/>
          <p:cNvSpPr txBox="1"/>
          <p:nvPr>
            <p:ph type="title"/>
          </p:nvPr>
        </p:nvSpPr>
        <p:spPr>
          <a:xfrm>
            <a:off x="964023" y="879063"/>
            <a:ext cx="4941600" cy="61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Pthread</a:t>
            </a:r>
            <a:endParaRPr/>
          </a:p>
        </p:txBody>
      </p:sp>
      <p:sp>
        <p:nvSpPr>
          <p:cNvPr id="316" name="Google Shape;316;p27"/>
          <p:cNvSpPr txBox="1"/>
          <p:nvPr>
            <p:ph idx="12" type="sldNum"/>
          </p:nvPr>
        </p:nvSpPr>
        <p:spPr>
          <a:xfrm>
            <a:off x="440775" y="6332220"/>
            <a:ext cx="523200" cy="2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7" name="Google Shape;31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9388" y="2285988"/>
            <a:ext cx="6372225" cy="378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8"/>
          <p:cNvSpPr txBox="1"/>
          <p:nvPr>
            <p:ph type="title"/>
          </p:nvPr>
        </p:nvSpPr>
        <p:spPr>
          <a:xfrm>
            <a:off x="964023" y="879063"/>
            <a:ext cx="4941600" cy="61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OpenMp</a:t>
            </a:r>
            <a:endParaRPr/>
          </a:p>
        </p:txBody>
      </p:sp>
      <p:pic>
        <p:nvPicPr>
          <p:cNvPr id="324" name="Google Shape;3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37" y="2695950"/>
            <a:ext cx="8386324" cy="3636276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8"/>
          <p:cNvSpPr txBox="1"/>
          <p:nvPr/>
        </p:nvSpPr>
        <p:spPr>
          <a:xfrm>
            <a:off x="964025" y="1943100"/>
            <a:ext cx="9610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Libre Franklin"/>
                <a:ea typeface="Libre Franklin"/>
                <a:cs typeface="Libre Franklin"/>
                <a:sym typeface="Libre Franklin"/>
              </a:rPr>
              <a:t>Let the sum is shared, every partial sum will parallel  calculate, </a:t>
            </a:r>
            <a:endParaRPr sz="18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ibre Franklin"/>
                <a:ea typeface="Libre Franklin"/>
                <a:cs typeface="Libre Franklin"/>
                <a:sym typeface="Libre Franklin"/>
              </a:rPr>
              <a:t>and the final main thread will collect all the answers. </a:t>
            </a:r>
            <a:endParaRPr sz="18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26" name="Google Shape;326;p28"/>
          <p:cNvSpPr txBox="1"/>
          <p:nvPr>
            <p:ph idx="12" type="sldNum"/>
          </p:nvPr>
        </p:nvSpPr>
        <p:spPr>
          <a:xfrm>
            <a:off x="440775" y="6332220"/>
            <a:ext cx="523200" cy="2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9"/>
          <p:cNvSpPr txBox="1"/>
          <p:nvPr>
            <p:ph type="title"/>
          </p:nvPr>
        </p:nvSpPr>
        <p:spPr>
          <a:xfrm>
            <a:off x="964023" y="879063"/>
            <a:ext cx="4941600" cy="61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OpenMp</a:t>
            </a:r>
            <a:endParaRPr/>
          </a:p>
        </p:txBody>
      </p:sp>
      <p:sp>
        <p:nvSpPr>
          <p:cNvPr id="333" name="Google Shape;333;p29"/>
          <p:cNvSpPr txBox="1"/>
          <p:nvPr>
            <p:ph idx="12" type="sldNum"/>
          </p:nvPr>
        </p:nvSpPr>
        <p:spPr>
          <a:xfrm>
            <a:off x="440775" y="6332220"/>
            <a:ext cx="523200" cy="2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4" name="Google Shape;3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00" y="2572750"/>
            <a:ext cx="11035024" cy="281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0"/>
          <p:cNvSpPr txBox="1"/>
          <p:nvPr>
            <p:ph type="title"/>
          </p:nvPr>
        </p:nvSpPr>
        <p:spPr>
          <a:xfrm>
            <a:off x="964023" y="879063"/>
            <a:ext cx="4941600" cy="61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CUDA</a:t>
            </a:r>
            <a:endParaRPr/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6988" y="1740313"/>
            <a:ext cx="7328420" cy="5063337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>
            <p:ph idx="12" type="sldNum"/>
          </p:nvPr>
        </p:nvSpPr>
        <p:spPr>
          <a:xfrm>
            <a:off x="440775" y="6332220"/>
            <a:ext cx="523200" cy="2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1"/>
          <p:cNvSpPr txBox="1"/>
          <p:nvPr>
            <p:ph type="title"/>
          </p:nvPr>
        </p:nvSpPr>
        <p:spPr>
          <a:xfrm>
            <a:off x="964023" y="879063"/>
            <a:ext cx="4941600" cy="61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CUDA</a:t>
            </a:r>
            <a:endParaRPr/>
          </a:p>
        </p:txBody>
      </p:sp>
      <p:sp>
        <p:nvSpPr>
          <p:cNvPr id="349" name="Google Shape;349;p31"/>
          <p:cNvSpPr txBox="1"/>
          <p:nvPr>
            <p:ph idx="12" type="sldNum"/>
          </p:nvPr>
        </p:nvSpPr>
        <p:spPr>
          <a:xfrm>
            <a:off x="440775" y="6332220"/>
            <a:ext cx="523200" cy="2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0" name="Google Shape;350;p31"/>
          <p:cNvPicPr preferRelativeResize="0"/>
          <p:nvPr/>
        </p:nvPicPr>
        <p:blipFill rotWithShape="1">
          <a:blip r:embed="rId3">
            <a:alphaModFix/>
          </a:blip>
          <a:srcRect b="0" l="0" r="0" t="40500"/>
          <a:stretch/>
        </p:blipFill>
        <p:spPr>
          <a:xfrm>
            <a:off x="861525" y="2584400"/>
            <a:ext cx="10087950" cy="303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2"/>
          <p:cNvSpPr txBox="1"/>
          <p:nvPr>
            <p:ph type="title"/>
          </p:nvPr>
        </p:nvSpPr>
        <p:spPr>
          <a:xfrm>
            <a:off x="964023" y="879063"/>
            <a:ext cx="4941600" cy="61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SIMD</a:t>
            </a:r>
            <a:endParaRPr/>
          </a:p>
        </p:txBody>
      </p:sp>
      <p:pic>
        <p:nvPicPr>
          <p:cNvPr id="357" name="Google Shape;35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750" y="2685713"/>
            <a:ext cx="9144899" cy="333557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2"/>
          <p:cNvSpPr txBox="1"/>
          <p:nvPr/>
        </p:nvSpPr>
        <p:spPr>
          <a:xfrm>
            <a:off x="971550" y="1974600"/>
            <a:ext cx="857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ibre Franklin"/>
                <a:ea typeface="Libre Franklin"/>
                <a:cs typeface="Libre Franklin"/>
                <a:sym typeface="Libre Franklin"/>
              </a:rPr>
              <a:t>Store 8 elements into a vector, and calculate the 8 output pixels once again.</a:t>
            </a:r>
            <a:endParaRPr sz="18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9" name="Google Shape;359;p32"/>
          <p:cNvSpPr txBox="1"/>
          <p:nvPr>
            <p:ph idx="12" type="sldNum"/>
          </p:nvPr>
        </p:nvSpPr>
        <p:spPr>
          <a:xfrm>
            <a:off x="440775" y="6332220"/>
            <a:ext cx="523200" cy="2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3"/>
          <p:cNvSpPr txBox="1"/>
          <p:nvPr>
            <p:ph type="title"/>
          </p:nvPr>
        </p:nvSpPr>
        <p:spPr>
          <a:xfrm>
            <a:off x="964023" y="879063"/>
            <a:ext cx="4941600" cy="61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SIMD</a:t>
            </a:r>
            <a:endParaRPr/>
          </a:p>
        </p:txBody>
      </p:sp>
      <p:sp>
        <p:nvSpPr>
          <p:cNvPr id="366" name="Google Shape;366;p33"/>
          <p:cNvSpPr txBox="1"/>
          <p:nvPr>
            <p:ph idx="12" type="sldNum"/>
          </p:nvPr>
        </p:nvSpPr>
        <p:spPr>
          <a:xfrm>
            <a:off x="440775" y="6332220"/>
            <a:ext cx="523200" cy="2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7" name="Google Shape;3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175" y="2285988"/>
            <a:ext cx="7820025" cy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6"/>
          <p:cNvSpPr txBox="1"/>
          <p:nvPr>
            <p:ph type="title"/>
          </p:nvPr>
        </p:nvSpPr>
        <p:spPr>
          <a:xfrm>
            <a:off x="964023" y="879063"/>
            <a:ext cx="49416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95" name="Google Shape;195;p16"/>
          <p:cNvSpPr txBox="1"/>
          <p:nvPr>
            <p:ph idx="4294967295" type="body"/>
          </p:nvPr>
        </p:nvSpPr>
        <p:spPr>
          <a:xfrm>
            <a:off x="952500" y="2286000"/>
            <a:ext cx="48387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b="1" lang="en-US" sz="2700"/>
              <a:t>01. Project Motivation</a:t>
            </a:r>
            <a:endParaRPr b="1" sz="2700"/>
          </a:p>
        </p:txBody>
      </p:sp>
      <p:sp>
        <p:nvSpPr>
          <p:cNvPr id="196" name="Google Shape;196;p16"/>
          <p:cNvSpPr txBox="1"/>
          <p:nvPr>
            <p:ph idx="4294967295" type="body"/>
          </p:nvPr>
        </p:nvSpPr>
        <p:spPr>
          <a:xfrm>
            <a:off x="953655" y="3470942"/>
            <a:ext cx="48387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b="1" lang="en-US" sz="2700"/>
              <a:t>02. Background Introduction</a:t>
            </a:r>
            <a:endParaRPr b="1" sz="2700"/>
          </a:p>
        </p:txBody>
      </p:sp>
      <p:sp>
        <p:nvSpPr>
          <p:cNvPr id="197" name="Google Shape;197;p16"/>
          <p:cNvSpPr txBox="1"/>
          <p:nvPr>
            <p:ph idx="4294967295" type="body"/>
          </p:nvPr>
        </p:nvSpPr>
        <p:spPr>
          <a:xfrm>
            <a:off x="952500" y="4646997"/>
            <a:ext cx="48387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b="1" lang="en-US" sz="2700"/>
              <a:t>03. Method </a:t>
            </a:r>
            <a:endParaRPr b="1" sz="2700"/>
          </a:p>
        </p:txBody>
      </p:sp>
      <p:sp>
        <p:nvSpPr>
          <p:cNvPr id="198" name="Google Shape;198;p16"/>
          <p:cNvSpPr txBox="1"/>
          <p:nvPr>
            <p:ph idx="4294967295" type="body"/>
          </p:nvPr>
        </p:nvSpPr>
        <p:spPr>
          <a:xfrm>
            <a:off x="6399647" y="2286000"/>
            <a:ext cx="48387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b="1" lang="en-US" sz="2700"/>
              <a:t>04. Assumption</a:t>
            </a:r>
            <a:endParaRPr b="1" sz="2700"/>
          </a:p>
        </p:txBody>
      </p:sp>
      <p:sp>
        <p:nvSpPr>
          <p:cNvPr id="199" name="Google Shape;199;p16"/>
          <p:cNvSpPr txBox="1"/>
          <p:nvPr>
            <p:ph idx="4294967295" type="body"/>
          </p:nvPr>
        </p:nvSpPr>
        <p:spPr>
          <a:xfrm>
            <a:off x="6399647" y="3470942"/>
            <a:ext cx="48387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b="1" lang="en-US" sz="2700"/>
              <a:t>05. Experiment Result</a:t>
            </a:r>
            <a:endParaRPr b="1" sz="2700"/>
          </a:p>
        </p:txBody>
      </p:sp>
      <p:sp>
        <p:nvSpPr>
          <p:cNvPr id="200" name="Google Shape;200;p16"/>
          <p:cNvSpPr txBox="1"/>
          <p:nvPr>
            <p:ph idx="12" type="sldNum"/>
          </p:nvPr>
        </p:nvSpPr>
        <p:spPr>
          <a:xfrm>
            <a:off x="440775" y="6332220"/>
            <a:ext cx="523200" cy="2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1" name="Google Shape;201;p16"/>
          <p:cNvSpPr txBox="1"/>
          <p:nvPr>
            <p:ph idx="4294967295" type="body"/>
          </p:nvPr>
        </p:nvSpPr>
        <p:spPr>
          <a:xfrm>
            <a:off x="6399647" y="4655892"/>
            <a:ext cx="48387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b="1" lang="en-US" sz="2700"/>
              <a:t>06. Conclusion</a:t>
            </a:r>
            <a:endParaRPr b="1" sz="2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eedling Black and white close up" id="373" name="Google Shape;373;p3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  <p:sp>
        <p:nvSpPr>
          <p:cNvPr id="374" name="Google Shape;374;p34"/>
          <p:cNvSpPr txBox="1"/>
          <p:nvPr>
            <p:ph type="title"/>
          </p:nvPr>
        </p:nvSpPr>
        <p:spPr>
          <a:xfrm>
            <a:off x="7193943" y="3045437"/>
            <a:ext cx="49416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Franklin Gothic"/>
              <a:buNone/>
            </a:pPr>
            <a:r>
              <a:rPr lang="en-US"/>
              <a:t>Assumption</a:t>
            </a:r>
            <a:endParaRPr/>
          </a:p>
        </p:txBody>
      </p:sp>
      <p:cxnSp>
        <p:nvCxnSpPr>
          <p:cNvPr id="375" name="Google Shape;375;p34"/>
          <p:cNvCxnSpPr/>
          <p:nvPr/>
        </p:nvCxnSpPr>
        <p:spPr>
          <a:xfrm>
            <a:off x="7194680" y="4003877"/>
            <a:ext cx="2133600" cy="3900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5"/>
          <p:cNvSpPr txBox="1"/>
          <p:nvPr>
            <p:ph type="title"/>
          </p:nvPr>
        </p:nvSpPr>
        <p:spPr>
          <a:xfrm>
            <a:off x="964022" y="879063"/>
            <a:ext cx="7532400" cy="61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Assumption</a:t>
            </a:r>
            <a:endParaRPr/>
          </a:p>
        </p:txBody>
      </p:sp>
      <p:sp>
        <p:nvSpPr>
          <p:cNvPr id="382" name="Google Shape;382;p35"/>
          <p:cNvSpPr txBox="1"/>
          <p:nvPr/>
        </p:nvSpPr>
        <p:spPr>
          <a:xfrm>
            <a:off x="964025" y="2209800"/>
            <a:ext cx="6922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Libre Franklin"/>
                <a:ea typeface="Libre Franklin"/>
                <a:cs typeface="Libre Franklin"/>
                <a:sym typeface="Libre Franklin"/>
              </a:rPr>
              <a:t>Based on our experience and the GPU speed,</a:t>
            </a:r>
            <a:endParaRPr sz="20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Libre Franklin"/>
                <a:ea typeface="Libre Franklin"/>
                <a:cs typeface="Libre Franklin"/>
                <a:sym typeface="Libre Franklin"/>
              </a:rPr>
              <a:t>We think that the speed will be:</a:t>
            </a:r>
            <a:endParaRPr sz="20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cv::filter2D &gt; </a:t>
            </a:r>
            <a:r>
              <a:rPr lang="en-US" sz="20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CUDA &gt; </a:t>
            </a:r>
            <a:r>
              <a:rPr lang="en-US" sz="20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OpenMP&gt; Pthread&gt; SIMD &gt; Serial </a:t>
            </a:r>
            <a:endParaRPr sz="2000"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83" name="Google Shape;38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1032" y="3567150"/>
            <a:ext cx="5590543" cy="3143149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5"/>
          <p:cNvSpPr/>
          <p:nvPr/>
        </p:nvSpPr>
        <p:spPr>
          <a:xfrm>
            <a:off x="10974000" y="3540325"/>
            <a:ext cx="531000" cy="3196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5"/>
          <p:cNvSpPr txBox="1"/>
          <p:nvPr>
            <p:ph idx="12" type="sldNum"/>
          </p:nvPr>
        </p:nvSpPr>
        <p:spPr>
          <a:xfrm>
            <a:off x="971550" y="6332220"/>
            <a:ext cx="523200" cy="2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eedling Black and white close up" id="391" name="Google Shape;391;p3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  <p:sp>
        <p:nvSpPr>
          <p:cNvPr id="392" name="Google Shape;392;p36"/>
          <p:cNvSpPr txBox="1"/>
          <p:nvPr>
            <p:ph type="title"/>
          </p:nvPr>
        </p:nvSpPr>
        <p:spPr>
          <a:xfrm>
            <a:off x="7193943" y="3045437"/>
            <a:ext cx="49416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Franklin Gothic"/>
              <a:buNone/>
            </a:pPr>
            <a:r>
              <a:rPr lang="en-US"/>
              <a:t>Experiment</a:t>
            </a:r>
            <a:endParaRPr/>
          </a:p>
        </p:txBody>
      </p:sp>
      <p:cxnSp>
        <p:nvCxnSpPr>
          <p:cNvPr id="393" name="Google Shape;393;p36"/>
          <p:cNvCxnSpPr/>
          <p:nvPr/>
        </p:nvCxnSpPr>
        <p:spPr>
          <a:xfrm>
            <a:off x="7194680" y="4003877"/>
            <a:ext cx="2133600" cy="3900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7"/>
          <p:cNvSpPr txBox="1"/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lang="en-US"/>
              <a:t>Platform</a:t>
            </a:r>
            <a:endParaRPr/>
          </a:p>
        </p:txBody>
      </p:sp>
      <p:sp>
        <p:nvSpPr>
          <p:cNvPr id="399" name="Google Shape;399;p37"/>
          <p:cNvSpPr txBox="1"/>
          <p:nvPr/>
        </p:nvSpPr>
        <p:spPr>
          <a:xfrm>
            <a:off x="964025" y="2043875"/>
            <a:ext cx="65136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➢"/>
            </a:pPr>
            <a:r>
              <a:rPr lang="en-US" sz="2700"/>
              <a:t>CPU：AMD Ryzen 7 5800X (8 cores 16 threads)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➢"/>
            </a:pPr>
            <a:r>
              <a:rPr lang="en-US" sz="2700"/>
              <a:t>GPU：NVIDIA GeForce RTX 3080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➢"/>
            </a:pPr>
            <a:r>
              <a:rPr lang="en-US" sz="2700"/>
              <a:t>OS：Window11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➢"/>
            </a:pPr>
            <a:r>
              <a:rPr lang="en-US" sz="2700"/>
              <a:t>OpenCV：4.6.0</a:t>
            </a:r>
            <a:endParaRPr sz="2700"/>
          </a:p>
        </p:txBody>
      </p:sp>
      <p:pic>
        <p:nvPicPr>
          <p:cNvPr id="400" name="Google Shape;40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2900" y="3699751"/>
            <a:ext cx="4409575" cy="3040429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7"/>
          <p:cNvSpPr txBox="1"/>
          <p:nvPr>
            <p:ph idx="12" type="sldNum"/>
          </p:nvPr>
        </p:nvSpPr>
        <p:spPr>
          <a:xfrm>
            <a:off x="971550" y="6332220"/>
            <a:ext cx="523200" cy="2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8"/>
          <p:cNvSpPr txBox="1"/>
          <p:nvPr>
            <p:ph type="title"/>
          </p:nvPr>
        </p:nvSpPr>
        <p:spPr>
          <a:xfrm>
            <a:off x="964023" y="879063"/>
            <a:ext cx="4941600" cy="61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Parameter Introduce</a:t>
            </a:r>
            <a:endParaRPr/>
          </a:p>
        </p:txBody>
      </p:sp>
      <p:sp>
        <p:nvSpPr>
          <p:cNvPr id="408" name="Google Shape;408;p38"/>
          <p:cNvSpPr txBox="1"/>
          <p:nvPr>
            <p:ph idx="4294967295" type="body"/>
          </p:nvPr>
        </p:nvSpPr>
        <p:spPr>
          <a:xfrm>
            <a:off x="952500" y="2656904"/>
            <a:ext cx="4838700" cy="57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300"/>
              <a:t>2M pixels</a:t>
            </a:r>
            <a:endParaRPr sz="2300"/>
          </a:p>
        </p:txBody>
      </p:sp>
      <p:sp>
        <p:nvSpPr>
          <p:cNvPr id="409" name="Google Shape;409;p38"/>
          <p:cNvSpPr txBox="1"/>
          <p:nvPr>
            <p:ph idx="4294967295" type="body"/>
          </p:nvPr>
        </p:nvSpPr>
        <p:spPr>
          <a:xfrm>
            <a:off x="952500" y="2286000"/>
            <a:ext cx="4838700" cy="31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/>
              <a:t>FHD</a:t>
            </a:r>
            <a:endParaRPr sz="2500"/>
          </a:p>
        </p:txBody>
      </p:sp>
      <p:sp>
        <p:nvSpPr>
          <p:cNvPr id="410" name="Google Shape;410;p38"/>
          <p:cNvSpPr txBox="1"/>
          <p:nvPr>
            <p:ph idx="4294967295" type="body"/>
          </p:nvPr>
        </p:nvSpPr>
        <p:spPr>
          <a:xfrm>
            <a:off x="953655" y="3841846"/>
            <a:ext cx="4838700" cy="63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300"/>
              <a:t>5M pixels</a:t>
            </a:r>
            <a:endParaRPr sz="2300"/>
          </a:p>
        </p:txBody>
      </p:sp>
      <p:sp>
        <p:nvSpPr>
          <p:cNvPr id="411" name="Google Shape;411;p38"/>
          <p:cNvSpPr txBox="1"/>
          <p:nvPr>
            <p:ph idx="4294967295" type="body"/>
          </p:nvPr>
        </p:nvSpPr>
        <p:spPr>
          <a:xfrm>
            <a:off x="953655" y="3470942"/>
            <a:ext cx="4838700" cy="31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/>
              <a:t>2K</a:t>
            </a:r>
            <a:endParaRPr sz="2500"/>
          </a:p>
        </p:txBody>
      </p:sp>
      <p:sp>
        <p:nvSpPr>
          <p:cNvPr id="412" name="Google Shape;412;p38"/>
          <p:cNvSpPr txBox="1"/>
          <p:nvPr>
            <p:ph idx="4294967295" type="body"/>
          </p:nvPr>
        </p:nvSpPr>
        <p:spPr>
          <a:xfrm>
            <a:off x="952500" y="5017901"/>
            <a:ext cx="4838700" cy="90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300"/>
              <a:t>10M pixels</a:t>
            </a:r>
            <a:endParaRPr sz="2300"/>
          </a:p>
        </p:txBody>
      </p:sp>
      <p:sp>
        <p:nvSpPr>
          <p:cNvPr id="413" name="Google Shape;413;p38"/>
          <p:cNvSpPr txBox="1"/>
          <p:nvPr>
            <p:ph idx="4294967295" type="body"/>
          </p:nvPr>
        </p:nvSpPr>
        <p:spPr>
          <a:xfrm>
            <a:off x="952500" y="4646997"/>
            <a:ext cx="4838700" cy="31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/>
              <a:t>4K</a:t>
            </a:r>
            <a:endParaRPr sz="2500"/>
          </a:p>
        </p:txBody>
      </p:sp>
      <p:sp>
        <p:nvSpPr>
          <p:cNvPr id="414" name="Google Shape;414;p38"/>
          <p:cNvSpPr txBox="1"/>
          <p:nvPr>
            <p:ph idx="4294967295" type="body"/>
          </p:nvPr>
        </p:nvSpPr>
        <p:spPr>
          <a:xfrm>
            <a:off x="6399647" y="2656904"/>
            <a:ext cx="4838700" cy="57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300"/>
              <a:t>33M pixels</a:t>
            </a:r>
            <a:endParaRPr sz="2300"/>
          </a:p>
        </p:txBody>
      </p:sp>
      <p:sp>
        <p:nvSpPr>
          <p:cNvPr id="415" name="Google Shape;415;p38"/>
          <p:cNvSpPr txBox="1"/>
          <p:nvPr>
            <p:ph idx="4294967295" type="body"/>
          </p:nvPr>
        </p:nvSpPr>
        <p:spPr>
          <a:xfrm>
            <a:off x="6399647" y="2286000"/>
            <a:ext cx="4838700" cy="31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/>
              <a:t>8K</a:t>
            </a:r>
            <a:endParaRPr sz="2500"/>
          </a:p>
        </p:txBody>
      </p:sp>
      <p:sp>
        <p:nvSpPr>
          <p:cNvPr id="416" name="Google Shape;416;p38"/>
          <p:cNvSpPr txBox="1"/>
          <p:nvPr>
            <p:ph idx="12" type="sldNum"/>
          </p:nvPr>
        </p:nvSpPr>
        <p:spPr>
          <a:xfrm>
            <a:off x="440775" y="6332220"/>
            <a:ext cx="523200" cy="2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9"/>
          <p:cNvSpPr txBox="1"/>
          <p:nvPr>
            <p:ph type="title"/>
          </p:nvPr>
        </p:nvSpPr>
        <p:spPr>
          <a:xfrm>
            <a:off x="964023" y="879063"/>
            <a:ext cx="4941600" cy="61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Experimental - Filter size:3x3</a:t>
            </a:r>
            <a:endParaRPr/>
          </a:p>
        </p:txBody>
      </p:sp>
      <p:pic>
        <p:nvPicPr>
          <p:cNvPr id="423" name="Google Shape;42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800" y="2072650"/>
            <a:ext cx="6775000" cy="40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9"/>
          <p:cNvSpPr/>
          <p:nvPr/>
        </p:nvSpPr>
        <p:spPr>
          <a:xfrm>
            <a:off x="7719000" y="2489875"/>
            <a:ext cx="335400" cy="26316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9"/>
          <p:cNvSpPr txBox="1"/>
          <p:nvPr/>
        </p:nvSpPr>
        <p:spPr>
          <a:xfrm>
            <a:off x="8006225" y="3089300"/>
            <a:ext cx="2895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Franklin"/>
                <a:ea typeface="Libre Franklin"/>
                <a:cs typeface="Libre Franklin"/>
                <a:sym typeface="Libre Franklin"/>
              </a:rPr>
              <a:t>CUDA faster than serial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Franklin"/>
                <a:ea typeface="Libre Franklin"/>
                <a:cs typeface="Libre Franklin"/>
                <a:sym typeface="Libre Franklin"/>
              </a:rPr>
              <a:t>                   13.33x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26" name="Google Shape;426;p39"/>
          <p:cNvSpPr txBox="1"/>
          <p:nvPr>
            <p:ph idx="12" type="sldNum"/>
          </p:nvPr>
        </p:nvSpPr>
        <p:spPr>
          <a:xfrm>
            <a:off x="440775" y="6332220"/>
            <a:ext cx="523200" cy="2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0"/>
          <p:cNvSpPr txBox="1"/>
          <p:nvPr>
            <p:ph type="title"/>
          </p:nvPr>
        </p:nvSpPr>
        <p:spPr>
          <a:xfrm>
            <a:off x="964026" y="879075"/>
            <a:ext cx="6676500" cy="61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Experimental - Pixel:2M</a:t>
            </a:r>
            <a:endParaRPr/>
          </a:p>
        </p:txBody>
      </p:sp>
      <p:sp>
        <p:nvSpPr>
          <p:cNvPr id="433" name="Google Shape;433;p40"/>
          <p:cNvSpPr txBox="1"/>
          <p:nvPr>
            <p:ph idx="12" type="sldNum"/>
          </p:nvPr>
        </p:nvSpPr>
        <p:spPr>
          <a:xfrm>
            <a:off x="440775" y="6332220"/>
            <a:ext cx="523200" cy="2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4" name="Google Shape;43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875" y="2103125"/>
            <a:ext cx="6762836" cy="3970026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0"/>
          <p:cNvSpPr/>
          <p:nvPr/>
        </p:nvSpPr>
        <p:spPr>
          <a:xfrm>
            <a:off x="7779950" y="2479725"/>
            <a:ext cx="335400" cy="30378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0"/>
          <p:cNvSpPr txBox="1"/>
          <p:nvPr/>
        </p:nvSpPr>
        <p:spPr>
          <a:xfrm>
            <a:off x="8115350" y="358297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CUDA faster than serial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                 255x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1"/>
          <p:cNvSpPr txBox="1"/>
          <p:nvPr>
            <p:ph type="title"/>
          </p:nvPr>
        </p:nvSpPr>
        <p:spPr>
          <a:xfrm>
            <a:off x="964025" y="879075"/>
            <a:ext cx="6016200" cy="61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Experimental - Pixel:20M</a:t>
            </a:r>
            <a:endParaRPr/>
          </a:p>
        </p:txBody>
      </p:sp>
      <p:sp>
        <p:nvSpPr>
          <p:cNvPr id="443" name="Google Shape;443;p41"/>
          <p:cNvSpPr txBox="1"/>
          <p:nvPr>
            <p:ph idx="12" type="sldNum"/>
          </p:nvPr>
        </p:nvSpPr>
        <p:spPr>
          <a:xfrm>
            <a:off x="440775" y="6332220"/>
            <a:ext cx="523200" cy="2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4" name="Google Shape;44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025" y="2002200"/>
            <a:ext cx="7032450" cy="407415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41"/>
          <p:cNvSpPr/>
          <p:nvPr/>
        </p:nvSpPr>
        <p:spPr>
          <a:xfrm>
            <a:off x="7886700" y="2632125"/>
            <a:ext cx="335400" cy="30378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1"/>
          <p:cNvSpPr txBox="1"/>
          <p:nvPr/>
        </p:nvSpPr>
        <p:spPr>
          <a:xfrm>
            <a:off x="8115350" y="358297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CUDA faster than serial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                 294.97x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2"/>
          <p:cNvSpPr txBox="1"/>
          <p:nvPr>
            <p:ph type="title"/>
          </p:nvPr>
        </p:nvSpPr>
        <p:spPr>
          <a:xfrm>
            <a:off x="964026" y="879075"/>
            <a:ext cx="6239700" cy="61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Experimental - Pixel:50M</a:t>
            </a:r>
            <a:endParaRPr/>
          </a:p>
        </p:txBody>
      </p:sp>
      <p:sp>
        <p:nvSpPr>
          <p:cNvPr id="453" name="Google Shape;453;p42"/>
          <p:cNvSpPr txBox="1"/>
          <p:nvPr>
            <p:ph idx="12" type="sldNum"/>
          </p:nvPr>
        </p:nvSpPr>
        <p:spPr>
          <a:xfrm>
            <a:off x="440775" y="6332220"/>
            <a:ext cx="523200" cy="2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4" name="Google Shape;45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024" y="2005179"/>
            <a:ext cx="6803424" cy="3938834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2"/>
          <p:cNvSpPr/>
          <p:nvPr/>
        </p:nvSpPr>
        <p:spPr>
          <a:xfrm>
            <a:off x="8036550" y="2608088"/>
            <a:ext cx="335400" cy="30378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2"/>
          <p:cNvSpPr txBox="1"/>
          <p:nvPr/>
        </p:nvSpPr>
        <p:spPr>
          <a:xfrm>
            <a:off x="8371950" y="358297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CUDA faster than serial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                 349.92x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3"/>
          <p:cNvSpPr txBox="1"/>
          <p:nvPr>
            <p:ph type="title"/>
          </p:nvPr>
        </p:nvSpPr>
        <p:spPr>
          <a:xfrm>
            <a:off x="964026" y="879075"/>
            <a:ext cx="6239700" cy="61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Experiment Result</a:t>
            </a:r>
            <a:endParaRPr/>
          </a:p>
        </p:txBody>
      </p:sp>
      <p:sp>
        <p:nvSpPr>
          <p:cNvPr id="463" name="Google Shape;463;p43"/>
          <p:cNvSpPr txBox="1"/>
          <p:nvPr>
            <p:ph idx="12" type="sldNum"/>
          </p:nvPr>
        </p:nvSpPr>
        <p:spPr>
          <a:xfrm>
            <a:off x="440775" y="6332220"/>
            <a:ext cx="523200" cy="2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4" name="Google Shape;464;p43"/>
          <p:cNvSpPr txBox="1"/>
          <p:nvPr/>
        </p:nvSpPr>
        <p:spPr>
          <a:xfrm>
            <a:off x="964025" y="2118150"/>
            <a:ext cx="75534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Libre Franklin"/>
              <a:buChar char="➢"/>
            </a:pPr>
            <a:r>
              <a:rPr lang="en-US" sz="2400">
                <a:latin typeface="Libre Franklin"/>
                <a:ea typeface="Libre Franklin"/>
                <a:cs typeface="Libre Franklin"/>
                <a:sym typeface="Libre Franklin"/>
              </a:rPr>
              <a:t>CUDA &gt; cv::filter2D</a:t>
            </a:r>
            <a:endParaRPr sz="24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Libre Franklin"/>
              <a:buChar char="○"/>
            </a:pPr>
            <a:r>
              <a:rPr lang="en-US" sz="2400">
                <a:latin typeface="Libre Franklin"/>
                <a:ea typeface="Libre Franklin"/>
                <a:cs typeface="Libre Franklin"/>
                <a:sym typeface="Libre Franklin"/>
              </a:rPr>
              <a:t>We think this is beacuse our cv::filter2D is based on CPU version , so GPU wins cv:filter2D</a:t>
            </a:r>
            <a:endParaRPr sz="24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Libre Franklin"/>
              <a:buChar char="➢"/>
            </a:pPr>
            <a:r>
              <a:rPr lang="en-US" sz="2400">
                <a:latin typeface="Libre Franklin"/>
                <a:ea typeface="Libre Franklin"/>
                <a:cs typeface="Libre Franklin"/>
                <a:sym typeface="Libre Franklin"/>
              </a:rPr>
              <a:t>SIMD performance is bad</a:t>
            </a:r>
            <a:endParaRPr sz="24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Libre Franklin"/>
              <a:buChar char="○"/>
            </a:pPr>
            <a:r>
              <a:rPr lang="en-US" sz="2400">
                <a:latin typeface="Libre Franklin"/>
                <a:ea typeface="Libre Franklin"/>
                <a:cs typeface="Libre Franklin"/>
                <a:sym typeface="Libre Franklin"/>
              </a:rPr>
              <a:t>It is because we only use 8/per iter, while others use 16, it should do 16 too.</a:t>
            </a:r>
            <a:endParaRPr sz="24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eedling Black and white close up" id="207" name="Google Shape;207;p1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  <p:sp>
        <p:nvSpPr>
          <p:cNvPr id="208" name="Google Shape;208;p17"/>
          <p:cNvSpPr txBox="1"/>
          <p:nvPr>
            <p:ph type="title"/>
          </p:nvPr>
        </p:nvSpPr>
        <p:spPr>
          <a:xfrm>
            <a:off x="7193943" y="3045437"/>
            <a:ext cx="49416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Franklin Gothic"/>
              <a:buNone/>
            </a:pPr>
            <a:r>
              <a:rPr lang="en-US"/>
              <a:t>Motivation</a:t>
            </a:r>
            <a:endParaRPr/>
          </a:p>
        </p:txBody>
      </p:sp>
      <p:cxnSp>
        <p:nvCxnSpPr>
          <p:cNvPr id="209" name="Google Shape;209;p17"/>
          <p:cNvCxnSpPr/>
          <p:nvPr/>
        </p:nvCxnSpPr>
        <p:spPr>
          <a:xfrm>
            <a:off x="7194680" y="4003877"/>
            <a:ext cx="2133600" cy="3900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eedling Black and white close up" id="470" name="Google Shape;470;p4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  <p:sp>
        <p:nvSpPr>
          <p:cNvPr id="471" name="Google Shape;471;p44"/>
          <p:cNvSpPr txBox="1"/>
          <p:nvPr>
            <p:ph type="title"/>
          </p:nvPr>
        </p:nvSpPr>
        <p:spPr>
          <a:xfrm>
            <a:off x="7193943" y="3045437"/>
            <a:ext cx="49416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Franklin Gothic"/>
              <a:buNone/>
            </a:pPr>
            <a:r>
              <a:rPr lang="en-US"/>
              <a:t>Conclusion</a:t>
            </a:r>
            <a:endParaRPr/>
          </a:p>
        </p:txBody>
      </p:sp>
      <p:cxnSp>
        <p:nvCxnSpPr>
          <p:cNvPr id="472" name="Google Shape;472;p44"/>
          <p:cNvCxnSpPr/>
          <p:nvPr/>
        </p:nvCxnSpPr>
        <p:spPr>
          <a:xfrm>
            <a:off x="7194680" y="4003877"/>
            <a:ext cx="2133600" cy="3900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5"/>
          <p:cNvSpPr txBox="1"/>
          <p:nvPr>
            <p:ph type="title"/>
          </p:nvPr>
        </p:nvSpPr>
        <p:spPr>
          <a:xfrm>
            <a:off x="964023" y="879063"/>
            <a:ext cx="4941600" cy="61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479" name="Google Shape;479;p45"/>
          <p:cNvSpPr txBox="1"/>
          <p:nvPr>
            <p:ph idx="12" type="sldNum"/>
          </p:nvPr>
        </p:nvSpPr>
        <p:spPr>
          <a:xfrm>
            <a:off x="440775" y="6332220"/>
            <a:ext cx="523200" cy="2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0" name="Google Shape;480;p45"/>
          <p:cNvSpPr txBox="1"/>
          <p:nvPr/>
        </p:nvSpPr>
        <p:spPr>
          <a:xfrm>
            <a:off x="1018600" y="2286000"/>
            <a:ext cx="86844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Libre Franklin"/>
              <a:buChar char="●"/>
            </a:pPr>
            <a:r>
              <a:rPr lang="en-US" sz="2400">
                <a:latin typeface="Libre Franklin"/>
                <a:ea typeface="Libre Franklin"/>
                <a:cs typeface="Libre Franklin"/>
                <a:sym typeface="Libre Franklin"/>
              </a:rPr>
              <a:t>Using parallel methods to complete image processing can greatly improve performance, among which </a:t>
            </a:r>
            <a:r>
              <a:rPr lang="en-US" sz="24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CUDA</a:t>
            </a:r>
            <a:r>
              <a:rPr lang="en-US" sz="2400">
                <a:latin typeface="Libre Franklin"/>
                <a:ea typeface="Libre Franklin"/>
                <a:cs typeface="Libre Franklin"/>
                <a:sym typeface="Libre Franklin"/>
              </a:rPr>
              <a:t> has the best performance than others.</a:t>
            </a:r>
            <a:endParaRPr sz="24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Libre Franklin"/>
              <a:buChar char="●"/>
            </a:pPr>
            <a:r>
              <a:rPr lang="en-US" sz="2400">
                <a:latin typeface="Libre Franklin"/>
                <a:ea typeface="Libre Franklin"/>
                <a:cs typeface="Libre Franklin"/>
                <a:sym typeface="Libre Franklin"/>
              </a:rPr>
              <a:t>Not only the number of pixels will affect the performance, but filter size also affects the performance.</a:t>
            </a:r>
            <a:endParaRPr sz="24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6"/>
          <p:cNvSpPr txBox="1"/>
          <p:nvPr>
            <p:ph type="title"/>
          </p:nvPr>
        </p:nvSpPr>
        <p:spPr>
          <a:xfrm>
            <a:off x="964023" y="879063"/>
            <a:ext cx="4941600" cy="61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487" name="Google Shape;487;p46"/>
          <p:cNvSpPr txBox="1"/>
          <p:nvPr>
            <p:ph idx="12" type="sldNum"/>
          </p:nvPr>
        </p:nvSpPr>
        <p:spPr>
          <a:xfrm>
            <a:off x="440775" y="6332220"/>
            <a:ext cx="523200" cy="2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8" name="Google Shape;488;p46"/>
          <p:cNvSpPr txBox="1"/>
          <p:nvPr/>
        </p:nvSpPr>
        <p:spPr>
          <a:xfrm>
            <a:off x="1018600" y="2286000"/>
            <a:ext cx="86844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Libre Franklin"/>
              <a:buChar char="●"/>
            </a:pPr>
            <a:r>
              <a:rPr lang="en-US" sz="2400">
                <a:latin typeface="Libre Franklin"/>
                <a:ea typeface="Libre Franklin"/>
                <a:cs typeface="Libre Franklin"/>
                <a:sym typeface="Libre Franklin"/>
              </a:rPr>
              <a:t>Using parallel methods to complete image processing can greatly improve performance, among which </a:t>
            </a:r>
            <a:r>
              <a:rPr lang="en-US" sz="2400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CUDA</a:t>
            </a:r>
            <a:r>
              <a:rPr lang="en-US" sz="2400">
                <a:latin typeface="Libre Franklin"/>
                <a:ea typeface="Libre Franklin"/>
                <a:cs typeface="Libre Franklin"/>
                <a:sym typeface="Libre Franklin"/>
              </a:rPr>
              <a:t> has the best performance than others.</a:t>
            </a:r>
            <a:endParaRPr sz="24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Libre Franklin"/>
              <a:buChar char="●"/>
            </a:pPr>
            <a:r>
              <a:rPr lang="en-US" sz="2400">
                <a:latin typeface="Libre Franklin"/>
                <a:ea typeface="Libre Franklin"/>
                <a:cs typeface="Libre Franklin"/>
                <a:sym typeface="Libre Franklin"/>
              </a:rPr>
              <a:t>Not only the number of pixels will affect the performance, but filter size also affects the performance.</a:t>
            </a:r>
            <a:endParaRPr sz="24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7"/>
          <p:cNvSpPr txBox="1"/>
          <p:nvPr>
            <p:ph type="title"/>
          </p:nvPr>
        </p:nvSpPr>
        <p:spPr>
          <a:xfrm>
            <a:off x="6096000" y="2910894"/>
            <a:ext cx="5064900" cy="1036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Thanks for </a:t>
            </a:r>
            <a:r>
              <a:rPr lang="en-US"/>
              <a:t>listening !!</a:t>
            </a:r>
            <a:endParaRPr/>
          </a:p>
        </p:txBody>
      </p:sp>
      <p:pic>
        <p:nvPicPr>
          <p:cNvPr id="495" name="Google Shape;49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3095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8"/>
          <p:cNvSpPr txBox="1"/>
          <p:nvPr>
            <p:ph type="title"/>
          </p:nvPr>
        </p:nvSpPr>
        <p:spPr>
          <a:xfrm>
            <a:off x="964022" y="879063"/>
            <a:ext cx="7532400" cy="61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 &amp; A</a:t>
            </a:r>
            <a:endParaRPr/>
          </a:p>
        </p:txBody>
      </p:sp>
      <p:pic>
        <p:nvPicPr>
          <p:cNvPr id="502" name="Google Shape;50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48"/>
          <p:cNvSpPr txBox="1"/>
          <p:nvPr/>
        </p:nvSpPr>
        <p:spPr>
          <a:xfrm>
            <a:off x="2467800" y="2878275"/>
            <a:ext cx="6371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latin typeface="Libre Franklin"/>
                <a:ea typeface="Libre Franklin"/>
                <a:cs typeface="Libre Franklin"/>
                <a:sym typeface="Libre Franklin"/>
              </a:rPr>
              <a:t>Q &amp; A</a:t>
            </a:r>
            <a:endParaRPr b="1" sz="48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9"/>
          <p:cNvSpPr txBox="1"/>
          <p:nvPr>
            <p:ph type="title"/>
          </p:nvPr>
        </p:nvSpPr>
        <p:spPr>
          <a:xfrm>
            <a:off x="964023" y="879063"/>
            <a:ext cx="4941600" cy="61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Appendix-3x3</a:t>
            </a:r>
            <a:endParaRPr/>
          </a:p>
        </p:txBody>
      </p:sp>
      <p:sp>
        <p:nvSpPr>
          <p:cNvPr id="510" name="Google Shape;510;p49"/>
          <p:cNvSpPr txBox="1"/>
          <p:nvPr>
            <p:ph idx="12" type="sldNum"/>
          </p:nvPr>
        </p:nvSpPr>
        <p:spPr>
          <a:xfrm>
            <a:off x="440775" y="6332220"/>
            <a:ext cx="523200" cy="2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511" name="Google Shape;511;p49"/>
          <p:cNvGraphicFramePr/>
          <p:nvPr/>
        </p:nvGraphicFramePr>
        <p:xfrm>
          <a:off x="3861674" y="169447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{CCD912FD-AB8D-4EFB-8C07-0AB3FDBA66BB}</a:tableStyleId>
              </a:tblPr>
              <a:tblGrid>
                <a:gridCol w="713500"/>
                <a:gridCol w="751050"/>
                <a:gridCol w="600825"/>
                <a:gridCol w="600825"/>
                <a:gridCol w="600825"/>
                <a:gridCol w="600825"/>
                <a:gridCol w="600825"/>
              </a:tblGrid>
              <a:tr h="205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Image Size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cv::filter2D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Serial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SIMD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Pthread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OpenMP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CUDA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2056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2M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1.6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14.04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9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12.7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4.3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1.5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56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5M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3.98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34.47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22.9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17.3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9.5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3.3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56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10M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7.89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67.72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45.4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30.1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19.5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5.4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56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15M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11.5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102.53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67.5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35.6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28.1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7.9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56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20M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15.56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135.95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88.1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43.4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28.3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11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56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25M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19.70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169.85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111.3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44.4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33.2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13.6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56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30M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23.70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204.81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131.6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48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38.6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15.5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56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35M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27.86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237.61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155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54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44.4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17.4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56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40M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31.29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271.51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176.9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59.7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49.6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20.3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56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45M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35.07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305.19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202.3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66.5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60.9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22.1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56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50M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39.66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339.63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219.6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78.3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66.3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25.1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56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55M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43.11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373.65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242.3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79.8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69.6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28.7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56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60M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47.16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407.77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266.3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86.1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75.1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28.9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56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65M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46.29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441.86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286.9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89.6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78.7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31.5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56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70M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55.25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474.63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309.8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96.9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85.3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34.4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56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75M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59.20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509.15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330.7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103.4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93.6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38.1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56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80M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62.97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540.92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352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109.7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96.8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39.1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56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85M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66.94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574.38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374.2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116.9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105.5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41.4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56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90M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70.87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608.24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398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121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114.4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42.2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56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95M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74.98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643.71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418.5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131.4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118.5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45.4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56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100M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78.87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677.5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436.8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136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125.8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/>
                        <a:t>50.8</a:t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5825" marB="0" marR="5825" marL="582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0"/>
          <p:cNvSpPr txBox="1"/>
          <p:nvPr>
            <p:ph type="title"/>
          </p:nvPr>
        </p:nvSpPr>
        <p:spPr>
          <a:xfrm>
            <a:off x="964023" y="879063"/>
            <a:ext cx="4941600" cy="61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Appendix-5M</a:t>
            </a:r>
            <a:endParaRPr/>
          </a:p>
        </p:txBody>
      </p:sp>
      <p:sp>
        <p:nvSpPr>
          <p:cNvPr id="518" name="Google Shape;518;p50"/>
          <p:cNvSpPr txBox="1"/>
          <p:nvPr>
            <p:ph idx="12" type="sldNum"/>
          </p:nvPr>
        </p:nvSpPr>
        <p:spPr>
          <a:xfrm>
            <a:off x="440775" y="6332220"/>
            <a:ext cx="523200" cy="2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519" name="Google Shape;519;p50"/>
          <p:cNvGraphicFramePr/>
          <p:nvPr/>
        </p:nvGraphicFramePr>
        <p:xfrm>
          <a:off x="3638555" y="234780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{CCD912FD-AB8D-4EFB-8C07-0AB3FDBA66BB}</a:tableStyleId>
              </a:tblPr>
              <a:tblGrid>
                <a:gridCol w="723900"/>
                <a:gridCol w="762000"/>
                <a:gridCol w="609600"/>
                <a:gridCol w="609600"/>
                <a:gridCol w="609600"/>
                <a:gridCol w="609600"/>
                <a:gridCol w="609600"/>
              </a:tblGrid>
              <a:tr h="218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Kernel Size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cv::filter2D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Serial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SIMD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Pthread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OpenMP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CUDA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3x3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1.6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14.5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9.2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12.4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3.4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1.5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5x5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4.2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33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13.9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14.6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8.3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1.5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7x7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8.2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60.2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29.1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20.6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13.8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1.6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9x9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13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100.6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35.1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29.3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16.2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1.7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11x11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19.6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158.6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58.4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34.1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28.2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1.8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13x13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9.7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218.9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72.8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32.4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27.1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1.9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15x15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8.5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280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99.7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39.5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34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2.5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17x17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8.7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364.1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113.5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45.6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43.3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2.2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19x19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8.8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465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151.3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56.9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49.2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2.4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21x21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9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568.5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162.2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64.5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58.6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2.6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23x23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11.2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678.6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215.2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79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67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3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25x25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10.9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810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241.4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85.3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80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3.6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1"/>
          <p:cNvSpPr txBox="1"/>
          <p:nvPr>
            <p:ph type="title"/>
          </p:nvPr>
        </p:nvSpPr>
        <p:spPr>
          <a:xfrm>
            <a:off x="964023" y="879063"/>
            <a:ext cx="4941600" cy="61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Appendix-20M</a:t>
            </a:r>
            <a:endParaRPr/>
          </a:p>
        </p:txBody>
      </p:sp>
      <p:sp>
        <p:nvSpPr>
          <p:cNvPr id="526" name="Google Shape;526;p51"/>
          <p:cNvSpPr txBox="1"/>
          <p:nvPr>
            <p:ph idx="12" type="sldNum"/>
          </p:nvPr>
        </p:nvSpPr>
        <p:spPr>
          <a:xfrm>
            <a:off x="440775" y="6332220"/>
            <a:ext cx="523200" cy="2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527" name="Google Shape;527;p51"/>
          <p:cNvGraphicFramePr/>
          <p:nvPr/>
        </p:nvGraphicFramePr>
        <p:xfrm>
          <a:off x="3829039" y="202565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{CCD912FD-AB8D-4EFB-8C07-0AB3FDBA66BB}</a:tableStyleId>
              </a:tblPr>
              <a:tblGrid>
                <a:gridCol w="723900"/>
                <a:gridCol w="762000"/>
                <a:gridCol w="609600"/>
                <a:gridCol w="609600"/>
                <a:gridCol w="609600"/>
                <a:gridCol w="609600"/>
                <a:gridCol w="609600"/>
              </a:tblGrid>
              <a:tr h="215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Kernel Size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cv::filter2D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Serial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SIMD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Pthread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OpenMP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CUDA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3x3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4.2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35.4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22.7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16.6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9.9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3.2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5x5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10.6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83.6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34.9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29.6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19.4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3.2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7x7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20.4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147.1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71.5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39.2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33.6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3.4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9x9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33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256.6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86.4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45.5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38.3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3.6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11x11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55.4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400.5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146.8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54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53.6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3.9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13x13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25.2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553.5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183.4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73.2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56.8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4.2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15x15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27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704.7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249.9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83.6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73.6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4.9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17x17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25.4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913.3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287.8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103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92.3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4.9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19x19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25.6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1168.3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381.2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132.2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115.6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5.9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21x21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25.4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1429.4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409.6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162.1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136.3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5.9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23x23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25.2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1699.1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538.3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180.8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165.2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6.4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25x25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25.8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2035.3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604.5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202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190.7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6.9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2"/>
          <p:cNvSpPr txBox="1"/>
          <p:nvPr>
            <p:ph type="title"/>
          </p:nvPr>
        </p:nvSpPr>
        <p:spPr>
          <a:xfrm>
            <a:off x="964023" y="879063"/>
            <a:ext cx="4941600" cy="61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Appendix-50M</a:t>
            </a:r>
            <a:endParaRPr/>
          </a:p>
        </p:txBody>
      </p:sp>
      <p:sp>
        <p:nvSpPr>
          <p:cNvPr id="534" name="Google Shape;534;p52"/>
          <p:cNvSpPr txBox="1"/>
          <p:nvPr>
            <p:ph idx="12" type="sldNum"/>
          </p:nvPr>
        </p:nvSpPr>
        <p:spPr>
          <a:xfrm>
            <a:off x="440775" y="6332220"/>
            <a:ext cx="523200" cy="2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535" name="Google Shape;535;p52"/>
          <p:cNvGraphicFramePr/>
          <p:nvPr/>
        </p:nvGraphicFramePr>
        <p:xfrm>
          <a:off x="3638550" y="242154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{CCD912FD-AB8D-4EFB-8C07-0AB3FDBA66BB}</a:tableStyleId>
              </a:tblPr>
              <a:tblGrid>
                <a:gridCol w="723900"/>
                <a:gridCol w="762000"/>
                <a:gridCol w="609600"/>
                <a:gridCol w="609600"/>
                <a:gridCol w="609600"/>
                <a:gridCol w="609600"/>
                <a:gridCol w="609600"/>
              </a:tblGrid>
              <a:tr h="215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Kernel Size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cv::filter2D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Serial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SIMD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Pthread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OpenMP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CUDA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3x3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8D0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43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359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233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97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82.8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26.3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5x5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8D0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102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816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331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170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135.9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26.2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7x7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8D0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201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1470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699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209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203.6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27.2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9x9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8D0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325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2525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850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284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284.1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28.9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11x11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8D0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482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3963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1454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407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397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31.2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13x13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8D0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247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5525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1821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531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529.4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33.8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15x15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8D0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248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7023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2491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696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695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37.2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17x17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8D0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249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9086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2831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912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880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39.1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19x19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8D0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247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11667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3836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1192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1131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42.4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21x21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8D0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248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14259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4090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1375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1359.4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47.1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23x23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8D0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250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16997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5381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1650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1606.7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49.2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25x25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8D08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252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20359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6011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1900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1884.7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/>
                        <a:t>58.3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8"/>
          <p:cNvSpPr txBox="1"/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lang="en-US"/>
              <a:t>Motivation</a:t>
            </a:r>
            <a:endParaRPr/>
          </a:p>
        </p:txBody>
      </p:sp>
      <p:sp>
        <p:nvSpPr>
          <p:cNvPr id="215" name="Google Shape;215;p18"/>
          <p:cNvSpPr txBox="1"/>
          <p:nvPr>
            <p:ph idx="1" type="body"/>
          </p:nvPr>
        </p:nvSpPr>
        <p:spPr>
          <a:xfrm>
            <a:off x="1001926" y="1806750"/>
            <a:ext cx="5094000" cy="3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900"/>
              <a:t>The main problem is that image processing is generally a </a:t>
            </a:r>
            <a:r>
              <a:rPr lang="en-US" sz="1900">
                <a:solidFill>
                  <a:srgbClr val="FF0000"/>
                </a:solidFill>
              </a:rPr>
              <a:t>time-consuming </a:t>
            </a:r>
            <a:r>
              <a:rPr lang="en-US" sz="1900"/>
              <a:t>process. 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900"/>
              <a:t>The validation machine is bulky and unportable, it also takes a lot of time due to its old system and serial programming. 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900"/>
              <a:t>Parallel Computing provides an efficient and convenient way to address this issue.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900"/>
              <a:t>Our main purpose of this research is to analyze different parallel programming ways such as SIMD, CUDA, OpenCL, OpenMP …etc. </a:t>
            </a:r>
            <a:endParaRPr sz="1900"/>
          </a:p>
        </p:txBody>
      </p:sp>
      <p:pic>
        <p:nvPicPr>
          <p:cNvPr id="216" name="Google Shape;2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2975" y="152400"/>
            <a:ext cx="5308021" cy="655320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8"/>
          <p:cNvSpPr txBox="1"/>
          <p:nvPr>
            <p:ph idx="12" type="sldNum"/>
          </p:nvPr>
        </p:nvSpPr>
        <p:spPr>
          <a:xfrm>
            <a:off x="971550" y="6332220"/>
            <a:ext cx="523200" cy="2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eedling Black and white close up" id="223" name="Google Shape;223;p1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  <p:sp>
        <p:nvSpPr>
          <p:cNvPr id="224" name="Google Shape;224;p19"/>
          <p:cNvSpPr txBox="1"/>
          <p:nvPr>
            <p:ph type="title"/>
          </p:nvPr>
        </p:nvSpPr>
        <p:spPr>
          <a:xfrm>
            <a:off x="7193943" y="3045437"/>
            <a:ext cx="49416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Franklin Gothic"/>
              <a:buNone/>
            </a:pPr>
            <a:r>
              <a:rPr lang="en-US"/>
              <a:t>Background Introduction</a:t>
            </a:r>
            <a:endParaRPr/>
          </a:p>
        </p:txBody>
      </p:sp>
      <p:cxnSp>
        <p:nvCxnSpPr>
          <p:cNvPr id="225" name="Google Shape;225;p19"/>
          <p:cNvCxnSpPr/>
          <p:nvPr/>
        </p:nvCxnSpPr>
        <p:spPr>
          <a:xfrm>
            <a:off x="7194680" y="4003877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0"/>
          <p:cNvSpPr txBox="1"/>
          <p:nvPr>
            <p:ph type="title"/>
          </p:nvPr>
        </p:nvSpPr>
        <p:spPr>
          <a:xfrm>
            <a:off x="964023" y="879063"/>
            <a:ext cx="49416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lang="en-US"/>
              <a:t>Add &amp; Sub</a:t>
            </a:r>
            <a:endParaRPr/>
          </a:p>
        </p:txBody>
      </p:sp>
      <p:pic>
        <p:nvPicPr>
          <p:cNvPr id="231" name="Google Shape;2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4425" y="4414000"/>
            <a:ext cx="1942949" cy="203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2500" y="4442949"/>
            <a:ext cx="1887751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3462" y="4432638"/>
            <a:ext cx="1887750" cy="2001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2500" y="2110862"/>
            <a:ext cx="1887751" cy="198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8187" y="2663300"/>
            <a:ext cx="1638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34425" y="2081901"/>
            <a:ext cx="1942949" cy="203910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0"/>
          <p:cNvSpPr/>
          <p:nvPr/>
        </p:nvSpPr>
        <p:spPr>
          <a:xfrm>
            <a:off x="9302625" y="3650150"/>
            <a:ext cx="597300" cy="441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0"/>
          <p:cNvSpPr/>
          <p:nvPr/>
        </p:nvSpPr>
        <p:spPr>
          <a:xfrm>
            <a:off x="3459500" y="2880500"/>
            <a:ext cx="464700" cy="4419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0"/>
          <p:cNvSpPr/>
          <p:nvPr/>
        </p:nvSpPr>
        <p:spPr>
          <a:xfrm>
            <a:off x="3459500" y="5212600"/>
            <a:ext cx="464700" cy="4419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0"/>
          <p:cNvSpPr/>
          <p:nvPr/>
        </p:nvSpPr>
        <p:spPr>
          <a:xfrm>
            <a:off x="6956138" y="2869100"/>
            <a:ext cx="528600" cy="5532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0"/>
          <p:cNvSpPr/>
          <p:nvPr/>
        </p:nvSpPr>
        <p:spPr>
          <a:xfrm>
            <a:off x="6956138" y="5156950"/>
            <a:ext cx="528600" cy="5532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0"/>
          <p:cNvSpPr txBox="1"/>
          <p:nvPr>
            <p:ph idx="12" type="sldNum"/>
          </p:nvPr>
        </p:nvSpPr>
        <p:spPr>
          <a:xfrm>
            <a:off x="440775" y="6332220"/>
            <a:ext cx="523200" cy="2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"/>
          <p:cNvSpPr txBox="1"/>
          <p:nvPr>
            <p:ph type="title"/>
          </p:nvPr>
        </p:nvSpPr>
        <p:spPr>
          <a:xfrm>
            <a:off x="964023" y="879063"/>
            <a:ext cx="4941600" cy="61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Gamma Correction</a:t>
            </a:r>
            <a:endParaRPr/>
          </a:p>
        </p:txBody>
      </p:sp>
      <p:pic>
        <p:nvPicPr>
          <p:cNvPr id="249" name="Google Shape;2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025" y="3077476"/>
            <a:ext cx="2553549" cy="269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9834" y="1334725"/>
            <a:ext cx="2472941" cy="245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9826" y="4091426"/>
            <a:ext cx="2472950" cy="2472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4036" y="1681563"/>
            <a:ext cx="3057525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1"/>
          <p:cNvSpPr txBox="1"/>
          <p:nvPr/>
        </p:nvSpPr>
        <p:spPr>
          <a:xfrm>
            <a:off x="3376200" y="2228125"/>
            <a:ext cx="24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C=1, r is original pixel value </a:t>
            </a:r>
            <a:endParaRPr/>
          </a:p>
        </p:txBody>
      </p:sp>
      <p:sp>
        <p:nvSpPr>
          <p:cNvPr id="254" name="Google Shape;254;p21"/>
          <p:cNvSpPr/>
          <p:nvPr/>
        </p:nvSpPr>
        <p:spPr>
          <a:xfrm>
            <a:off x="3757800" y="4248275"/>
            <a:ext cx="1746900" cy="51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1"/>
          <p:cNvSpPr/>
          <p:nvPr/>
        </p:nvSpPr>
        <p:spPr>
          <a:xfrm rot="-2283403">
            <a:off x="5548490" y="3314168"/>
            <a:ext cx="1094995" cy="51971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1"/>
          <p:cNvSpPr/>
          <p:nvPr/>
        </p:nvSpPr>
        <p:spPr>
          <a:xfrm rot="2201457">
            <a:off x="5651898" y="4883796"/>
            <a:ext cx="1095065" cy="52008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1"/>
          <p:cNvSpPr txBox="1"/>
          <p:nvPr/>
        </p:nvSpPr>
        <p:spPr>
          <a:xfrm>
            <a:off x="3838800" y="4768175"/>
            <a:ext cx="158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Franklin"/>
                <a:ea typeface="Libre Franklin"/>
                <a:cs typeface="Libre Franklin"/>
                <a:sym typeface="Libre Franklin"/>
              </a:rPr>
              <a:t>Normalization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58" name="Google Shape;258;p21"/>
          <p:cNvSpPr txBox="1"/>
          <p:nvPr/>
        </p:nvSpPr>
        <p:spPr>
          <a:xfrm>
            <a:off x="5905625" y="3715925"/>
            <a:ext cx="158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Franklin"/>
                <a:ea typeface="Libre Franklin"/>
                <a:cs typeface="Libre Franklin"/>
                <a:sym typeface="Libre Franklin"/>
              </a:rPr>
              <a:t>Gamma = 2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59" name="Google Shape;259;p21"/>
          <p:cNvSpPr txBox="1"/>
          <p:nvPr/>
        </p:nvSpPr>
        <p:spPr>
          <a:xfrm>
            <a:off x="5905625" y="4530975"/>
            <a:ext cx="158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Franklin"/>
                <a:ea typeface="Libre Franklin"/>
                <a:cs typeface="Libre Franklin"/>
                <a:sym typeface="Libre Franklin"/>
              </a:rPr>
              <a:t>Gamma = 0.5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60" name="Google Shape;260;p21"/>
          <p:cNvSpPr txBox="1"/>
          <p:nvPr>
            <p:ph idx="12" type="sldNum"/>
          </p:nvPr>
        </p:nvSpPr>
        <p:spPr>
          <a:xfrm>
            <a:off x="440775" y="6332220"/>
            <a:ext cx="523200" cy="2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"/>
          <p:cNvSpPr txBox="1"/>
          <p:nvPr>
            <p:ph type="title"/>
          </p:nvPr>
        </p:nvSpPr>
        <p:spPr>
          <a:xfrm>
            <a:off x="964023" y="879063"/>
            <a:ext cx="4941600" cy="61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2"/>
          <p:cNvSpPr txBox="1"/>
          <p:nvPr>
            <p:ph idx="12" type="sldNum"/>
          </p:nvPr>
        </p:nvSpPr>
        <p:spPr>
          <a:xfrm>
            <a:off x="440775" y="6332220"/>
            <a:ext cx="523200" cy="2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3"/>
          <p:cNvSpPr txBox="1"/>
          <p:nvPr>
            <p:ph type="title"/>
          </p:nvPr>
        </p:nvSpPr>
        <p:spPr>
          <a:xfrm>
            <a:off x="964023" y="879063"/>
            <a:ext cx="4941600" cy="61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Convolution</a:t>
            </a:r>
            <a:endParaRPr/>
          </a:p>
        </p:txBody>
      </p:sp>
      <p:pic>
        <p:nvPicPr>
          <p:cNvPr id="274" name="Google Shape;27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0100" y="1700000"/>
            <a:ext cx="7190789" cy="461010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3"/>
          <p:cNvSpPr txBox="1"/>
          <p:nvPr/>
        </p:nvSpPr>
        <p:spPr>
          <a:xfrm>
            <a:off x="8485350" y="4270400"/>
            <a:ext cx="214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Libre Franklin"/>
                <a:ea typeface="Libre Franklin"/>
                <a:cs typeface="Libre Franklin"/>
                <a:sym typeface="Libre Franklin"/>
              </a:rPr>
              <a:t>Output</a:t>
            </a:r>
            <a:endParaRPr b="1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76" name="Google Shape;276;p23"/>
          <p:cNvSpPr txBox="1"/>
          <p:nvPr>
            <p:ph idx="12" type="sldNum"/>
          </p:nvPr>
        </p:nvSpPr>
        <p:spPr>
          <a:xfrm>
            <a:off x="440775" y="6332220"/>
            <a:ext cx="523200" cy="2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